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7">
  <p:sldMasterIdLst>
    <p:sldMasterId id="2147484040" r:id="rId1"/>
  </p:sldMasterIdLst>
  <p:notesMasterIdLst>
    <p:notesMasterId r:id="rId10"/>
  </p:notesMasterIdLst>
  <p:sldIdLst>
    <p:sldId id="2248" r:id="rId2"/>
    <p:sldId id="6910" r:id="rId3"/>
    <p:sldId id="6904" r:id="rId4"/>
    <p:sldId id="6911" r:id="rId5"/>
    <p:sldId id="6906" r:id="rId6"/>
    <p:sldId id="6907" r:id="rId7"/>
    <p:sldId id="6909" r:id="rId8"/>
    <p:sldId id="6908" r:id="rId9"/>
  </p:sldIdLst>
  <p:sldSz cx="9144000" cy="6858000" type="screen4x3"/>
  <p:notesSz cx="7102475" cy="1023302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提纲" id="{61A3C44E-92D6-46EB-A1AC-09F30B6D5135}">
          <p14:sldIdLst>
            <p14:sldId id="2248"/>
            <p14:sldId id="6910"/>
            <p14:sldId id="6904"/>
            <p14:sldId id="6911"/>
            <p14:sldId id="6906"/>
            <p14:sldId id="6907"/>
            <p14:sldId id="6909"/>
            <p14:sldId id="690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尹 文波" initials="尹" lastIdx="1" clrIdx="0">
    <p:extLst>
      <p:ext uri="{19B8F6BF-5375-455C-9EA6-DF929625EA0E}">
        <p15:presenceInfo xmlns:p15="http://schemas.microsoft.com/office/powerpoint/2012/main" userId="7219ddfe7c57d0a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03" autoAdjust="0"/>
    <p:restoredTop sz="86871" autoAdjust="0"/>
  </p:normalViewPr>
  <p:slideViewPr>
    <p:cSldViewPr>
      <p:cViewPr varScale="1">
        <p:scale>
          <a:sx n="93" d="100"/>
          <a:sy n="93" d="100"/>
        </p:scale>
        <p:origin x="1356" y="4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66" d="100"/>
        <a:sy n="66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7739" cy="511651"/>
          </a:xfrm>
          <a:prstGeom prst="rect">
            <a:avLst/>
          </a:prstGeom>
        </p:spPr>
        <p:txBody>
          <a:bodyPr vert="horz" lIns="99057" tIns="49528" rIns="99057" bIns="49528" rtlCol="0"/>
          <a:lstStyle>
            <a:lvl1pPr algn="l">
              <a:defRPr sz="13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3092" y="0"/>
            <a:ext cx="3077739" cy="511651"/>
          </a:xfrm>
          <a:prstGeom prst="rect">
            <a:avLst/>
          </a:prstGeom>
        </p:spPr>
        <p:txBody>
          <a:bodyPr vert="horz" lIns="99057" tIns="49528" rIns="99057" bIns="49528" rtlCol="0"/>
          <a:lstStyle>
            <a:lvl1pPr algn="r">
              <a:defRPr sz="1300"/>
            </a:lvl1pPr>
          </a:lstStyle>
          <a:p>
            <a:fld id="{9ED75E01-0EF1-48C2-A225-423E6166D74A}" type="datetimeFigureOut">
              <a:rPr lang="zh-CN" altLang="en-US" smtClean="0"/>
              <a:t>2024/9/27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6763"/>
            <a:ext cx="5118100" cy="3838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57" tIns="49528" rIns="99057" bIns="49528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0248" y="4860687"/>
            <a:ext cx="5681980" cy="4604861"/>
          </a:xfrm>
          <a:prstGeom prst="rect">
            <a:avLst/>
          </a:prstGeom>
        </p:spPr>
        <p:txBody>
          <a:bodyPr vert="horz" lIns="99057" tIns="49528" rIns="99057" bIns="49528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19598"/>
            <a:ext cx="3077739" cy="511651"/>
          </a:xfrm>
          <a:prstGeom prst="rect">
            <a:avLst/>
          </a:prstGeom>
        </p:spPr>
        <p:txBody>
          <a:bodyPr vert="horz" lIns="99057" tIns="49528" rIns="99057" bIns="49528" rtlCol="0" anchor="b"/>
          <a:lstStyle>
            <a:lvl1pPr algn="l">
              <a:defRPr sz="13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3092" y="9719598"/>
            <a:ext cx="3077739" cy="511651"/>
          </a:xfrm>
          <a:prstGeom prst="rect">
            <a:avLst/>
          </a:prstGeom>
        </p:spPr>
        <p:txBody>
          <a:bodyPr vert="horz" lIns="99057" tIns="49528" rIns="99057" bIns="49528" rtlCol="0" anchor="b"/>
          <a:lstStyle>
            <a:lvl1pPr algn="r">
              <a:defRPr sz="1300"/>
            </a:lvl1pPr>
          </a:lstStyle>
          <a:p>
            <a:fld id="{7027C812-51A0-4146-959B-26F7A04B25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92543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92188" y="766763"/>
            <a:ext cx="5118100" cy="3838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90570">
              <a:defRPr/>
            </a:pPr>
            <a:endParaRPr lang="zh-CN" altLang="zh-CN" sz="19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27C812-51A0-4146-959B-26F7A04B258F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00658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27C812-51A0-4146-959B-26F7A04B258F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92839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0" y="0"/>
            <a:ext cx="9144000" cy="6858000"/>
            <a:chOff x="0" y="0"/>
            <a:chExt cx="5760" cy="4320"/>
          </a:xfrm>
        </p:grpSpPr>
        <p:sp>
          <p:nvSpPr>
            <p:cNvPr id="5" name="Rectangle 3"/>
            <p:cNvSpPr>
              <a:spLocks noChangeArrowheads="1"/>
            </p:cNvSpPr>
            <p:nvPr/>
          </p:nvSpPr>
          <p:spPr bwMode="hidden">
            <a:xfrm>
              <a:off x="0" y="0"/>
              <a:ext cx="2208" cy="4320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defRPr/>
              </a:pPr>
              <a:endParaRPr lang="zh-CN" altLang="zh-CN" sz="2400"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6" name="Rectangle 4"/>
            <p:cNvSpPr>
              <a:spLocks noChangeArrowheads="1"/>
            </p:cNvSpPr>
            <p:nvPr/>
          </p:nvSpPr>
          <p:spPr bwMode="hidden">
            <a:xfrm>
              <a:off x="1081" y="1065"/>
              <a:ext cx="4679" cy="1596"/>
            </a:xfrm>
            <a:prstGeom prst="rect">
              <a:avLst/>
            </a:prstGeom>
            <a:solidFill>
              <a:schemeClr val="bg2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zh-CN" sz="2400">
                <a:latin typeface="Times New Roman" pitchFamily="18" charset="0"/>
                <a:ea typeface="宋体" pitchFamily="2" charset="-122"/>
              </a:endParaRPr>
            </a:p>
          </p:txBody>
        </p:sp>
        <p:grpSp>
          <p:nvGrpSpPr>
            <p:cNvPr id="7" name="Group 5"/>
            <p:cNvGrpSpPr>
              <a:grpSpLocks/>
            </p:cNvGrpSpPr>
            <p:nvPr/>
          </p:nvGrpSpPr>
          <p:grpSpPr bwMode="auto">
            <a:xfrm>
              <a:off x="0" y="672"/>
              <a:ext cx="1806" cy="1989"/>
              <a:chOff x="0" y="672"/>
              <a:chExt cx="1806" cy="1989"/>
            </a:xfrm>
          </p:grpSpPr>
          <p:sp>
            <p:nvSpPr>
              <p:cNvPr id="8" name="Rectangle 6"/>
              <p:cNvSpPr>
                <a:spLocks noChangeArrowheads="1"/>
              </p:cNvSpPr>
              <p:nvPr userDrawn="1"/>
            </p:nvSpPr>
            <p:spPr bwMode="auto">
              <a:xfrm>
                <a:off x="361" y="2257"/>
                <a:ext cx="363" cy="404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zh-CN" altLang="zh-CN" sz="2400">
                  <a:latin typeface="Times New Roman" pitchFamily="18" charset="0"/>
                  <a:ea typeface="宋体" pitchFamily="2" charset="-122"/>
                </a:endParaRPr>
              </a:p>
            </p:txBody>
          </p:sp>
          <p:sp>
            <p:nvSpPr>
              <p:cNvPr id="9" name="Rectangle 7"/>
              <p:cNvSpPr>
                <a:spLocks noChangeArrowheads="1"/>
              </p:cNvSpPr>
              <p:nvPr userDrawn="1"/>
            </p:nvSpPr>
            <p:spPr bwMode="auto">
              <a:xfrm>
                <a:off x="1081" y="1065"/>
                <a:ext cx="362" cy="405"/>
              </a:xfrm>
              <a:prstGeom prst="rect">
                <a:avLst/>
              </a:prstGeom>
              <a:solidFill>
                <a:schemeClr val="folHlink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zh-CN" altLang="zh-CN" sz="2400">
                  <a:latin typeface="Times New Roman" pitchFamily="18" charset="0"/>
                  <a:ea typeface="宋体" pitchFamily="2" charset="-122"/>
                </a:endParaRPr>
              </a:p>
            </p:txBody>
          </p:sp>
          <p:sp>
            <p:nvSpPr>
              <p:cNvPr id="10" name="Rectangle 8"/>
              <p:cNvSpPr>
                <a:spLocks noChangeArrowheads="1"/>
              </p:cNvSpPr>
              <p:nvPr userDrawn="1"/>
            </p:nvSpPr>
            <p:spPr bwMode="auto">
              <a:xfrm>
                <a:off x="1437" y="672"/>
                <a:ext cx="369" cy="400"/>
              </a:xfrm>
              <a:prstGeom prst="rect">
                <a:avLst/>
              </a:prstGeom>
              <a:solidFill>
                <a:schemeClr val="folHlink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zh-CN" altLang="zh-CN" sz="2400">
                  <a:latin typeface="Times New Roman" pitchFamily="18" charset="0"/>
                  <a:ea typeface="宋体" pitchFamily="2" charset="-122"/>
                </a:endParaRPr>
              </a:p>
            </p:txBody>
          </p:sp>
          <p:sp>
            <p:nvSpPr>
              <p:cNvPr id="11" name="Rectangle 9"/>
              <p:cNvSpPr>
                <a:spLocks noChangeArrowheads="1"/>
              </p:cNvSpPr>
              <p:nvPr userDrawn="1"/>
            </p:nvSpPr>
            <p:spPr bwMode="auto">
              <a:xfrm>
                <a:off x="719" y="2257"/>
                <a:ext cx="368" cy="404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zh-CN" altLang="zh-CN" sz="2400">
                  <a:latin typeface="Times New Roman" pitchFamily="18" charset="0"/>
                  <a:ea typeface="宋体" pitchFamily="2" charset="-122"/>
                </a:endParaRPr>
              </a:p>
            </p:txBody>
          </p:sp>
          <p:sp>
            <p:nvSpPr>
              <p:cNvPr id="12" name="Rectangle 10"/>
              <p:cNvSpPr>
                <a:spLocks noChangeArrowheads="1"/>
              </p:cNvSpPr>
              <p:nvPr userDrawn="1"/>
            </p:nvSpPr>
            <p:spPr bwMode="auto">
              <a:xfrm>
                <a:off x="1437" y="1065"/>
                <a:ext cx="369" cy="405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zh-CN" altLang="zh-CN" sz="2400">
                  <a:latin typeface="Times New Roman" pitchFamily="18" charset="0"/>
                  <a:ea typeface="宋体" pitchFamily="2" charset="-122"/>
                </a:endParaRPr>
              </a:p>
            </p:txBody>
          </p:sp>
          <p:sp>
            <p:nvSpPr>
              <p:cNvPr id="13" name="Rectangle 11"/>
              <p:cNvSpPr>
                <a:spLocks noChangeArrowheads="1"/>
              </p:cNvSpPr>
              <p:nvPr userDrawn="1"/>
            </p:nvSpPr>
            <p:spPr bwMode="auto">
              <a:xfrm>
                <a:off x="719" y="1464"/>
                <a:ext cx="368" cy="399"/>
              </a:xfrm>
              <a:prstGeom prst="rect">
                <a:avLst/>
              </a:prstGeom>
              <a:solidFill>
                <a:schemeClr val="folHlink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zh-CN" altLang="zh-CN" sz="2400">
                  <a:latin typeface="Times New Roman" pitchFamily="18" charset="0"/>
                  <a:ea typeface="宋体" pitchFamily="2" charset="-122"/>
                </a:endParaRPr>
              </a:p>
            </p:txBody>
          </p:sp>
          <p:sp>
            <p:nvSpPr>
              <p:cNvPr id="14" name="Rectangle 12"/>
              <p:cNvSpPr>
                <a:spLocks noChangeArrowheads="1"/>
              </p:cNvSpPr>
              <p:nvPr userDrawn="1"/>
            </p:nvSpPr>
            <p:spPr bwMode="auto">
              <a:xfrm>
                <a:off x="0" y="1464"/>
                <a:ext cx="367" cy="399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zh-CN" altLang="zh-CN" sz="2400">
                  <a:latin typeface="Times New Roman" pitchFamily="18" charset="0"/>
                  <a:ea typeface="宋体" pitchFamily="2" charset="-122"/>
                </a:endParaRPr>
              </a:p>
            </p:txBody>
          </p:sp>
          <p:sp>
            <p:nvSpPr>
              <p:cNvPr id="15" name="Rectangle 13"/>
              <p:cNvSpPr>
                <a:spLocks noChangeArrowheads="1"/>
              </p:cNvSpPr>
              <p:nvPr userDrawn="1"/>
            </p:nvSpPr>
            <p:spPr bwMode="auto">
              <a:xfrm>
                <a:off x="1081" y="1464"/>
                <a:ext cx="362" cy="399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zh-CN" altLang="zh-CN" sz="2400">
                  <a:latin typeface="Times New Roman" pitchFamily="18" charset="0"/>
                  <a:ea typeface="宋体" pitchFamily="2" charset="-122"/>
                </a:endParaRPr>
              </a:p>
            </p:txBody>
          </p:sp>
          <p:sp>
            <p:nvSpPr>
              <p:cNvPr id="16" name="Rectangle 14"/>
              <p:cNvSpPr>
                <a:spLocks noChangeArrowheads="1"/>
              </p:cNvSpPr>
              <p:nvPr userDrawn="1"/>
            </p:nvSpPr>
            <p:spPr bwMode="auto">
              <a:xfrm>
                <a:off x="361" y="1857"/>
                <a:ext cx="363" cy="406"/>
              </a:xfrm>
              <a:prstGeom prst="rect">
                <a:avLst/>
              </a:prstGeom>
              <a:solidFill>
                <a:schemeClr val="folHlink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zh-CN" altLang="zh-CN" sz="2400">
                  <a:latin typeface="Times New Roman" pitchFamily="18" charset="0"/>
                  <a:ea typeface="宋体" pitchFamily="2" charset="-122"/>
                </a:endParaRPr>
              </a:p>
            </p:txBody>
          </p:sp>
          <p:sp>
            <p:nvSpPr>
              <p:cNvPr id="17" name="Rectangle 15"/>
              <p:cNvSpPr>
                <a:spLocks noChangeArrowheads="1"/>
              </p:cNvSpPr>
              <p:nvPr userDrawn="1"/>
            </p:nvSpPr>
            <p:spPr bwMode="auto">
              <a:xfrm>
                <a:off x="719" y="1857"/>
                <a:ext cx="368" cy="406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zh-CN" altLang="zh-CN" sz="2400">
                  <a:latin typeface="Times New Roman" pitchFamily="18" charset="0"/>
                  <a:ea typeface="宋体" pitchFamily="2" charset="-122"/>
                </a:endParaRPr>
              </a:p>
            </p:txBody>
          </p:sp>
        </p:grpSp>
      </p:grpSp>
      <p:sp>
        <p:nvSpPr>
          <p:cNvPr id="18" name="Rectangle 1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fld id="{525738E0-514B-4B27-865A-11992516E93C}" type="datetime4">
              <a:rPr lang="en-US" altLang="zh-CN" smtClean="0"/>
              <a:t>September 27, 2024</a:t>
            </a:fld>
            <a:endParaRPr lang="zh-CN" altLang="en-US"/>
          </a:p>
        </p:txBody>
      </p:sp>
      <p:sp>
        <p:nvSpPr>
          <p:cNvPr id="19" name="Rectangle 1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20" name="Rectangle 1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69DFEEC-E358-4914-BDD4-EE95DB60630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150601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7627ED-C799-AA4A-BA7C-2FFFBEA251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TITLE AND CONTENT - Click to add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7D4B9F0-F682-C847-A4A4-C8832F0065E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AC6C40D-F7AE-5D42-B2A9-60C9F62ADE8A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85775" y="1109710"/>
            <a:ext cx="8286750" cy="4910091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 marL="288036" indent="-137160">
              <a:buFont typeface="Arial" panose="020B0604020202020204" pitchFamily="34" charset="0"/>
              <a:buChar char="•"/>
              <a:defRPr sz="1500"/>
            </a:lvl2pPr>
            <a:lvl3pPr marL="425196" indent="-137160">
              <a:buFont typeface="Arial" panose="020B0604020202020204" pitchFamily="34" charset="0"/>
              <a:buChar char="•"/>
              <a:defRPr sz="1500"/>
            </a:lvl3pPr>
            <a:lvl4pPr marL="562356" indent="-137160">
              <a:buFont typeface="Arial" panose="020B0604020202020204" pitchFamily="34" charset="0"/>
              <a:buChar char="•"/>
              <a:defRPr sz="1500"/>
            </a:lvl4pPr>
            <a:lvl5pPr marL="699516" indent="-137160">
              <a:buFont typeface="Arial" panose="020B0604020202020204" pitchFamily="34" charset="0"/>
              <a:buChar char="•"/>
              <a:defRPr sz="15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27231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7627ED-C799-AA4A-BA7C-2FFFBEA251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TITLE AND CONTENT - Click to add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7D4B9F0-F682-C847-A4A4-C8832F0065E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AC6C40D-F7AE-5D42-B2A9-60C9F62ADE8A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85775" y="1109710"/>
            <a:ext cx="8286750" cy="4910091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 marL="288036" indent="-137160">
              <a:buFont typeface="Arial" panose="020B0604020202020204" pitchFamily="34" charset="0"/>
              <a:buChar char="•"/>
              <a:defRPr sz="1500"/>
            </a:lvl2pPr>
            <a:lvl3pPr marL="425196" indent="-137160">
              <a:buFont typeface="Arial" panose="020B0604020202020204" pitchFamily="34" charset="0"/>
              <a:buChar char="•"/>
              <a:defRPr sz="1500"/>
            </a:lvl3pPr>
            <a:lvl4pPr marL="562356" indent="-137160">
              <a:buFont typeface="Arial" panose="020B0604020202020204" pitchFamily="34" charset="0"/>
              <a:buChar char="•"/>
              <a:defRPr sz="1500"/>
            </a:lvl4pPr>
            <a:lvl5pPr marL="699516" indent="-137160">
              <a:buFont typeface="Arial" panose="020B0604020202020204" pitchFamily="34" charset="0"/>
              <a:buChar char="•"/>
              <a:defRPr sz="15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56678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7627ED-C799-AA4A-BA7C-2FFFBEA251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TITLE AND CONTENT - Click to add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7D4B9F0-F682-C847-A4A4-C8832F0065E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AC6C40D-F7AE-5D42-B2A9-60C9F62ADE8A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85775" y="1109710"/>
            <a:ext cx="8286750" cy="4910091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 marL="288036" indent="-137160">
              <a:buFont typeface="Arial" panose="020B0604020202020204" pitchFamily="34" charset="0"/>
              <a:buChar char="•"/>
              <a:defRPr sz="1500"/>
            </a:lvl2pPr>
            <a:lvl3pPr marL="425196" indent="-137160">
              <a:buFont typeface="Arial" panose="020B0604020202020204" pitchFamily="34" charset="0"/>
              <a:buChar char="•"/>
              <a:defRPr sz="1500"/>
            </a:lvl3pPr>
            <a:lvl4pPr marL="562356" indent="-137160">
              <a:buFont typeface="Arial" panose="020B0604020202020204" pitchFamily="34" charset="0"/>
              <a:buChar char="•"/>
              <a:defRPr sz="1500"/>
            </a:lvl4pPr>
            <a:lvl5pPr marL="699516" indent="-137160">
              <a:buFont typeface="Arial" panose="020B0604020202020204" pitchFamily="34" charset="0"/>
              <a:buChar char="•"/>
              <a:defRPr sz="15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08655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7627ED-C799-AA4A-BA7C-2FFFBEA251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TITLE AND CONTENT - Click to add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7D4B9F0-F682-C847-A4A4-C8832F0065E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AC6C40D-F7AE-5D42-B2A9-60C9F62ADE8A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85775" y="1109710"/>
            <a:ext cx="8286750" cy="4910091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 marL="288036" indent="-137160">
              <a:buFont typeface="Arial" panose="020B0604020202020204" pitchFamily="34" charset="0"/>
              <a:buChar char="•"/>
              <a:defRPr sz="1500"/>
            </a:lvl2pPr>
            <a:lvl3pPr marL="425196" indent="-137160">
              <a:buFont typeface="Arial" panose="020B0604020202020204" pitchFamily="34" charset="0"/>
              <a:buChar char="•"/>
              <a:defRPr sz="1500"/>
            </a:lvl3pPr>
            <a:lvl4pPr marL="562356" indent="-137160">
              <a:buFont typeface="Arial" panose="020B0604020202020204" pitchFamily="34" charset="0"/>
              <a:buChar char="•"/>
              <a:defRPr sz="1500"/>
            </a:lvl4pPr>
            <a:lvl5pPr marL="699516" indent="-137160">
              <a:buFont typeface="Arial" panose="020B0604020202020204" pitchFamily="34" charset="0"/>
              <a:buChar char="•"/>
              <a:defRPr sz="15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15860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7627ED-C799-AA4A-BA7C-2FFFBEA251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TITLE AND CONTENT - Click to add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7D4B9F0-F682-C847-A4A4-C8832F0065E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AC6C40D-F7AE-5D42-B2A9-60C9F62ADE8A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85775" y="1109710"/>
            <a:ext cx="8286750" cy="4910091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 marL="288036" indent="-137160">
              <a:buFont typeface="Arial" panose="020B0604020202020204" pitchFamily="34" charset="0"/>
              <a:buChar char="•"/>
              <a:defRPr sz="1500"/>
            </a:lvl2pPr>
            <a:lvl3pPr marL="425196" indent="-137160">
              <a:buFont typeface="Arial" panose="020B0604020202020204" pitchFamily="34" charset="0"/>
              <a:buChar char="•"/>
              <a:defRPr sz="1500"/>
            </a:lvl3pPr>
            <a:lvl4pPr marL="562356" indent="-137160">
              <a:buFont typeface="Arial" panose="020B0604020202020204" pitchFamily="34" charset="0"/>
              <a:buChar char="•"/>
              <a:defRPr sz="1500"/>
            </a:lvl4pPr>
            <a:lvl5pPr marL="699516" indent="-137160">
              <a:buFont typeface="Arial" panose="020B0604020202020204" pitchFamily="34" charset="0"/>
              <a:buChar char="•"/>
              <a:defRPr sz="15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22713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4" name="矩形 13"/>
          <p:cNvSpPr/>
          <p:nvPr userDrawn="1"/>
        </p:nvSpPr>
        <p:spPr>
          <a:xfrm flipV="1">
            <a:off x="-103517" y="18931"/>
            <a:ext cx="9193602" cy="7445190"/>
          </a:xfrm>
          <a:prstGeom prst="rect">
            <a:avLst/>
          </a:prstGeom>
          <a:gradFill flip="none" rotWithShape="1">
            <a:gsLst>
              <a:gs pos="100000">
                <a:srgbClr val="EBF2FA">
                  <a:alpha val="50000"/>
                </a:srgbClr>
              </a:gs>
              <a:gs pos="0">
                <a:srgbClr val="F6F8FC"/>
              </a:gs>
            </a:gsLst>
            <a:lin ang="10200000" scaled="0"/>
            <a:tileRect/>
          </a:gradFill>
          <a:ln w="22225">
            <a:gradFill flip="none" rotWithShape="1">
              <a:gsLst>
                <a:gs pos="0">
                  <a:srgbClr val="AEDBFC"/>
                </a:gs>
                <a:gs pos="100000">
                  <a:srgbClr val="044170">
                    <a:alpha val="20000"/>
                  </a:srgbClr>
                </a:gs>
              </a:gsLst>
              <a:lin ang="19200000" scaled="0"/>
              <a:tileRect/>
            </a:gradFill>
          </a:ln>
          <a:effectLst>
            <a:outerShdw blurRad="50800" dist="38100" dir="2700000" algn="tl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/>
          </a:p>
        </p:txBody>
      </p:sp>
      <p:grpSp>
        <p:nvGrpSpPr>
          <p:cNvPr id="15" name="组合 14"/>
          <p:cNvGrpSpPr/>
          <p:nvPr userDrawn="1"/>
        </p:nvGrpSpPr>
        <p:grpSpPr>
          <a:xfrm flipV="1">
            <a:off x="1936532" y="6734663"/>
            <a:ext cx="5822835" cy="128556"/>
            <a:chOff x="650211" y="1051965"/>
            <a:chExt cx="7649903" cy="143109"/>
          </a:xfrm>
        </p:grpSpPr>
        <p:grpSp>
          <p:nvGrpSpPr>
            <p:cNvPr id="16" name="组合 15"/>
            <p:cNvGrpSpPr/>
            <p:nvPr userDrawn="1"/>
          </p:nvGrpSpPr>
          <p:grpSpPr>
            <a:xfrm>
              <a:off x="650211" y="1056340"/>
              <a:ext cx="7649903" cy="138734"/>
              <a:chOff x="647363" y="1537487"/>
              <a:chExt cx="7649903" cy="178652"/>
            </a:xfrm>
          </p:grpSpPr>
          <p:sp>
            <p:nvSpPr>
              <p:cNvPr id="20" name="任意多边形: 形状 19"/>
              <p:cNvSpPr/>
              <p:nvPr userDrawn="1"/>
            </p:nvSpPr>
            <p:spPr>
              <a:xfrm>
                <a:off x="647363" y="1537487"/>
                <a:ext cx="3835625" cy="178025"/>
              </a:xfrm>
              <a:custGeom>
                <a:avLst/>
                <a:gdLst>
                  <a:gd name="connsiteX0" fmla="*/ 0 w 3835625"/>
                  <a:gd name="connsiteY0" fmla="*/ 0 h 178025"/>
                  <a:gd name="connsiteX1" fmla="*/ 2112021 w 3835625"/>
                  <a:gd name="connsiteY1" fmla="*/ 0 h 178025"/>
                  <a:gd name="connsiteX2" fmla="*/ 2314322 w 3835625"/>
                  <a:gd name="connsiteY2" fmla="*/ 178025 h 178025"/>
                  <a:gd name="connsiteX3" fmla="*/ 2411426 w 3835625"/>
                  <a:gd name="connsiteY3" fmla="*/ 178025 h 178025"/>
                  <a:gd name="connsiteX4" fmla="*/ 2451887 w 3835625"/>
                  <a:gd name="connsiteY4" fmla="*/ 137564 h 178025"/>
                  <a:gd name="connsiteX5" fmla="*/ 3835625 w 3835625"/>
                  <a:gd name="connsiteY5" fmla="*/ 137564 h 178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835625" h="178025">
                    <a:moveTo>
                      <a:pt x="0" y="0"/>
                    </a:moveTo>
                    <a:lnTo>
                      <a:pt x="2112021" y="0"/>
                    </a:lnTo>
                    <a:lnTo>
                      <a:pt x="2314322" y="178025"/>
                    </a:lnTo>
                    <a:lnTo>
                      <a:pt x="2411426" y="178025"/>
                    </a:lnTo>
                    <a:lnTo>
                      <a:pt x="2451887" y="137564"/>
                    </a:lnTo>
                    <a:lnTo>
                      <a:pt x="3835625" y="137564"/>
                    </a:lnTo>
                  </a:path>
                </a:pathLst>
              </a:custGeom>
              <a:noFill/>
              <a:ln>
                <a:solidFill>
                  <a:srgbClr val="0C67AC"/>
                </a:solidFill>
                <a:headEnd type="oval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21" name="任意多边形: 形状 20"/>
              <p:cNvSpPr/>
              <p:nvPr userDrawn="1"/>
            </p:nvSpPr>
            <p:spPr>
              <a:xfrm flipH="1">
                <a:off x="4461641" y="1538114"/>
                <a:ext cx="3835625" cy="178025"/>
              </a:xfrm>
              <a:custGeom>
                <a:avLst/>
                <a:gdLst>
                  <a:gd name="connsiteX0" fmla="*/ 0 w 3835625"/>
                  <a:gd name="connsiteY0" fmla="*/ 0 h 178025"/>
                  <a:gd name="connsiteX1" fmla="*/ 2112021 w 3835625"/>
                  <a:gd name="connsiteY1" fmla="*/ 0 h 178025"/>
                  <a:gd name="connsiteX2" fmla="*/ 2314322 w 3835625"/>
                  <a:gd name="connsiteY2" fmla="*/ 178025 h 178025"/>
                  <a:gd name="connsiteX3" fmla="*/ 2411426 w 3835625"/>
                  <a:gd name="connsiteY3" fmla="*/ 178025 h 178025"/>
                  <a:gd name="connsiteX4" fmla="*/ 2451887 w 3835625"/>
                  <a:gd name="connsiteY4" fmla="*/ 137564 h 178025"/>
                  <a:gd name="connsiteX5" fmla="*/ 3835625 w 3835625"/>
                  <a:gd name="connsiteY5" fmla="*/ 137564 h 178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835625" h="178025">
                    <a:moveTo>
                      <a:pt x="0" y="0"/>
                    </a:moveTo>
                    <a:lnTo>
                      <a:pt x="2112021" y="0"/>
                    </a:lnTo>
                    <a:lnTo>
                      <a:pt x="2314322" y="178025"/>
                    </a:lnTo>
                    <a:lnTo>
                      <a:pt x="2411426" y="178025"/>
                    </a:lnTo>
                    <a:lnTo>
                      <a:pt x="2451887" y="137564"/>
                    </a:lnTo>
                    <a:lnTo>
                      <a:pt x="3835625" y="137564"/>
                    </a:lnTo>
                  </a:path>
                </a:pathLst>
              </a:custGeom>
              <a:noFill/>
              <a:ln>
                <a:solidFill>
                  <a:srgbClr val="0C67AC"/>
                </a:solidFill>
                <a:headEnd type="oval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</p:grpSp>
        <p:cxnSp>
          <p:nvCxnSpPr>
            <p:cNvPr id="17" name="直接连接符 16"/>
            <p:cNvCxnSpPr/>
            <p:nvPr userDrawn="1"/>
          </p:nvCxnSpPr>
          <p:spPr>
            <a:xfrm flipV="1">
              <a:off x="2894593" y="1051965"/>
              <a:ext cx="3161138" cy="4376"/>
            </a:xfrm>
            <a:prstGeom prst="line">
              <a:avLst/>
            </a:prstGeom>
            <a:ln w="28575">
              <a:solidFill>
                <a:srgbClr val="0C67A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 userDrawn="1"/>
          </p:nvCxnSpPr>
          <p:spPr>
            <a:xfrm>
              <a:off x="2798023" y="1078849"/>
              <a:ext cx="126247" cy="93227"/>
            </a:xfrm>
            <a:prstGeom prst="line">
              <a:avLst/>
            </a:prstGeom>
            <a:ln w="28575">
              <a:solidFill>
                <a:srgbClr val="0C67A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 userDrawn="1"/>
          </p:nvCxnSpPr>
          <p:spPr>
            <a:xfrm flipV="1">
              <a:off x="6018983" y="1078849"/>
              <a:ext cx="126247" cy="93227"/>
            </a:xfrm>
            <a:prstGeom prst="line">
              <a:avLst/>
            </a:prstGeom>
            <a:ln w="28575">
              <a:solidFill>
                <a:srgbClr val="0C67A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组合 21"/>
          <p:cNvGrpSpPr/>
          <p:nvPr userDrawn="1"/>
        </p:nvGrpSpPr>
        <p:grpSpPr>
          <a:xfrm flipH="1" flipV="1">
            <a:off x="1660583" y="0"/>
            <a:ext cx="5822835" cy="128556"/>
            <a:chOff x="650211" y="1051965"/>
            <a:chExt cx="7649903" cy="143109"/>
          </a:xfrm>
        </p:grpSpPr>
        <p:grpSp>
          <p:nvGrpSpPr>
            <p:cNvPr id="23" name="组合 22"/>
            <p:cNvGrpSpPr/>
            <p:nvPr userDrawn="1"/>
          </p:nvGrpSpPr>
          <p:grpSpPr>
            <a:xfrm>
              <a:off x="650211" y="1056340"/>
              <a:ext cx="7649903" cy="138734"/>
              <a:chOff x="647363" y="1537487"/>
              <a:chExt cx="7649903" cy="178652"/>
            </a:xfrm>
          </p:grpSpPr>
          <p:sp>
            <p:nvSpPr>
              <p:cNvPr id="27" name="任意多边形: 形状 26"/>
              <p:cNvSpPr/>
              <p:nvPr userDrawn="1"/>
            </p:nvSpPr>
            <p:spPr>
              <a:xfrm>
                <a:off x="647363" y="1537487"/>
                <a:ext cx="3835625" cy="178025"/>
              </a:xfrm>
              <a:custGeom>
                <a:avLst/>
                <a:gdLst>
                  <a:gd name="connsiteX0" fmla="*/ 0 w 3835625"/>
                  <a:gd name="connsiteY0" fmla="*/ 0 h 178025"/>
                  <a:gd name="connsiteX1" fmla="*/ 2112021 w 3835625"/>
                  <a:gd name="connsiteY1" fmla="*/ 0 h 178025"/>
                  <a:gd name="connsiteX2" fmla="*/ 2314322 w 3835625"/>
                  <a:gd name="connsiteY2" fmla="*/ 178025 h 178025"/>
                  <a:gd name="connsiteX3" fmla="*/ 2411426 w 3835625"/>
                  <a:gd name="connsiteY3" fmla="*/ 178025 h 178025"/>
                  <a:gd name="connsiteX4" fmla="*/ 2451887 w 3835625"/>
                  <a:gd name="connsiteY4" fmla="*/ 137564 h 178025"/>
                  <a:gd name="connsiteX5" fmla="*/ 3835625 w 3835625"/>
                  <a:gd name="connsiteY5" fmla="*/ 137564 h 178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835625" h="178025">
                    <a:moveTo>
                      <a:pt x="0" y="0"/>
                    </a:moveTo>
                    <a:lnTo>
                      <a:pt x="2112021" y="0"/>
                    </a:lnTo>
                    <a:lnTo>
                      <a:pt x="2314322" y="178025"/>
                    </a:lnTo>
                    <a:lnTo>
                      <a:pt x="2411426" y="178025"/>
                    </a:lnTo>
                    <a:lnTo>
                      <a:pt x="2451887" y="137564"/>
                    </a:lnTo>
                    <a:lnTo>
                      <a:pt x="3835625" y="137564"/>
                    </a:lnTo>
                  </a:path>
                </a:pathLst>
              </a:custGeom>
              <a:noFill/>
              <a:ln>
                <a:solidFill>
                  <a:srgbClr val="0C67AC"/>
                </a:solidFill>
                <a:headEnd type="oval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28" name="任意多边形: 形状 27"/>
              <p:cNvSpPr/>
              <p:nvPr userDrawn="1"/>
            </p:nvSpPr>
            <p:spPr>
              <a:xfrm flipH="1">
                <a:off x="4461641" y="1538114"/>
                <a:ext cx="3835625" cy="178025"/>
              </a:xfrm>
              <a:custGeom>
                <a:avLst/>
                <a:gdLst>
                  <a:gd name="connsiteX0" fmla="*/ 0 w 3835625"/>
                  <a:gd name="connsiteY0" fmla="*/ 0 h 178025"/>
                  <a:gd name="connsiteX1" fmla="*/ 2112021 w 3835625"/>
                  <a:gd name="connsiteY1" fmla="*/ 0 h 178025"/>
                  <a:gd name="connsiteX2" fmla="*/ 2314322 w 3835625"/>
                  <a:gd name="connsiteY2" fmla="*/ 178025 h 178025"/>
                  <a:gd name="connsiteX3" fmla="*/ 2411426 w 3835625"/>
                  <a:gd name="connsiteY3" fmla="*/ 178025 h 178025"/>
                  <a:gd name="connsiteX4" fmla="*/ 2451887 w 3835625"/>
                  <a:gd name="connsiteY4" fmla="*/ 137564 h 178025"/>
                  <a:gd name="connsiteX5" fmla="*/ 3835625 w 3835625"/>
                  <a:gd name="connsiteY5" fmla="*/ 137564 h 178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835625" h="178025">
                    <a:moveTo>
                      <a:pt x="0" y="0"/>
                    </a:moveTo>
                    <a:lnTo>
                      <a:pt x="2112021" y="0"/>
                    </a:lnTo>
                    <a:lnTo>
                      <a:pt x="2314322" y="178025"/>
                    </a:lnTo>
                    <a:lnTo>
                      <a:pt x="2411426" y="178025"/>
                    </a:lnTo>
                    <a:lnTo>
                      <a:pt x="2451887" y="137564"/>
                    </a:lnTo>
                    <a:lnTo>
                      <a:pt x="3835625" y="137564"/>
                    </a:lnTo>
                  </a:path>
                </a:pathLst>
              </a:custGeom>
              <a:noFill/>
              <a:ln>
                <a:solidFill>
                  <a:srgbClr val="0C67AC"/>
                </a:solidFill>
                <a:headEnd type="oval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</p:grpSp>
        <p:cxnSp>
          <p:nvCxnSpPr>
            <p:cNvPr id="24" name="直接连接符 23"/>
            <p:cNvCxnSpPr/>
            <p:nvPr userDrawn="1"/>
          </p:nvCxnSpPr>
          <p:spPr>
            <a:xfrm flipV="1">
              <a:off x="2894593" y="1051965"/>
              <a:ext cx="3161138" cy="4376"/>
            </a:xfrm>
            <a:prstGeom prst="line">
              <a:avLst/>
            </a:prstGeom>
            <a:ln w="28575">
              <a:solidFill>
                <a:srgbClr val="0C67A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 userDrawn="1"/>
          </p:nvCxnSpPr>
          <p:spPr>
            <a:xfrm>
              <a:off x="2798023" y="1078849"/>
              <a:ext cx="126247" cy="93227"/>
            </a:xfrm>
            <a:prstGeom prst="line">
              <a:avLst/>
            </a:prstGeom>
            <a:ln w="28575">
              <a:solidFill>
                <a:srgbClr val="0C67A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 userDrawn="1"/>
          </p:nvCxnSpPr>
          <p:spPr>
            <a:xfrm flipV="1">
              <a:off x="6018983" y="1078849"/>
              <a:ext cx="126247" cy="93227"/>
            </a:xfrm>
            <a:prstGeom prst="line">
              <a:avLst/>
            </a:prstGeom>
            <a:ln w="28575">
              <a:solidFill>
                <a:srgbClr val="0C67A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777201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5C3CA1-B04C-4C04-8D1E-77CF30B3E24E}" type="datetime1">
              <a:rPr lang="en-US" altLang="zh-CN" smtClean="0"/>
              <a:t>9/27/2024</a:t>
            </a:fld>
            <a:endParaRPr 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A59F9-3CCC-4B0B-855C-A44C06AE2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0778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 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27152"/>
            <a:ext cx="8233646" cy="4268337"/>
          </a:xfrm>
          <a:prstGeom prst="rect">
            <a:avLst/>
          </a:prstGeom>
        </p:spPr>
        <p:txBody>
          <a:bodyPr/>
          <a:lstStyle>
            <a:lvl1pPr marL="290513" indent="-290513" algn="l" rtl="0" eaLnBrk="0" fontAlgn="base" hangingPunct="0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Clr>
                <a:schemeClr val="tx2"/>
              </a:buClr>
              <a:buSzPct val="88000"/>
              <a:buFont typeface="Wingdings" pitchFamily="2" charset="2"/>
              <a:buBlip>
                <a:blip r:embed="rId2"/>
              </a:buBlip>
              <a:defRPr lang="en-US" sz="2200" b="0" dirty="0" smtClean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463550" indent="-174625">
              <a:lnSpc>
                <a:spcPct val="110000"/>
              </a:lnSpc>
              <a:defRPr sz="1600"/>
            </a:lvl2pPr>
            <a:lvl3pPr marL="682625" indent="-173038">
              <a:lnSpc>
                <a:spcPct val="110000"/>
              </a:lnSpc>
              <a:defRPr sz="1400"/>
            </a:lvl3pPr>
            <a:lvl4pPr marL="914400" indent="-173038">
              <a:lnSpc>
                <a:spcPct val="110000"/>
              </a:lnSpc>
              <a:buFont typeface="Arial" pitchFamily="34" charset="0"/>
              <a:buChar char="–"/>
              <a:defRPr sz="1400"/>
            </a:lvl4pPr>
            <a:lvl5pPr marL="1319213" indent="-347663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Rectangle 11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09551"/>
            <a:ext cx="8229600" cy="5303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Rectangle 23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457200" y="6577014"/>
            <a:ext cx="2058055" cy="28098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lang="en-US" sz="800" kern="1200" smtClean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 dirty="0"/>
              <a:t>Embedded System Design Review 11-</a:t>
            </a:r>
            <a:fld id="{060BD193-E118-4B16-863C-C8C12C675E3E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Footer Placeholder 16"/>
          <p:cNvSpPr>
            <a:spLocks noGrp="1"/>
          </p:cNvSpPr>
          <p:nvPr>
            <p:ph type="ftr" sz="quarter" idx="3"/>
          </p:nvPr>
        </p:nvSpPr>
        <p:spPr>
          <a:xfrm>
            <a:off x="3124200" y="6579165"/>
            <a:ext cx="2895600" cy="2468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© Copyright 2017 Xilinx</a:t>
            </a:r>
          </a:p>
        </p:txBody>
      </p:sp>
    </p:spTree>
    <p:extLst>
      <p:ext uri="{BB962C8B-B14F-4D97-AF65-F5344CB8AC3E}">
        <p14:creationId xmlns:p14="http://schemas.microsoft.com/office/powerpoint/2010/main" val="3292730090"/>
      </p:ext>
    </p:extLst>
  </p:cSld>
  <p:clrMapOvr>
    <a:masterClrMapping/>
  </p:clrMapOvr>
  <p:hf hd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页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B974EF1F-28E2-46E1-8A56-BBE447A6674C}"/>
              </a:ext>
            </a:extLst>
          </p:cNvPr>
          <p:cNvCxnSpPr>
            <a:cxnSpLocks/>
          </p:cNvCxnSpPr>
          <p:nvPr userDrawn="1"/>
        </p:nvCxnSpPr>
        <p:spPr>
          <a:xfrm>
            <a:off x="389107" y="943580"/>
            <a:ext cx="8389133" cy="0"/>
          </a:xfrm>
          <a:prstGeom prst="line">
            <a:avLst/>
          </a:prstGeom>
          <a:ln w="19050"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lin ang="10800000" scaled="1"/>
              <a:tileRect/>
            </a:gra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组合 57">
            <a:extLst>
              <a:ext uri="{FF2B5EF4-FFF2-40B4-BE49-F238E27FC236}">
                <a16:creationId xmlns:a16="http://schemas.microsoft.com/office/drawing/2014/main" id="{FF71D51F-85E7-49A7-95BA-ECE1AA577879}"/>
              </a:ext>
            </a:extLst>
          </p:cNvPr>
          <p:cNvGrpSpPr/>
          <p:nvPr userDrawn="1"/>
        </p:nvGrpSpPr>
        <p:grpSpPr>
          <a:xfrm rot="5400000">
            <a:off x="351949" y="29528"/>
            <a:ext cx="304800" cy="245745"/>
            <a:chOff x="0" y="440055"/>
            <a:chExt cx="407670" cy="409074"/>
          </a:xfrm>
        </p:grpSpPr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27A56ED9-A904-42F8-BD04-2131FE81539A}"/>
                </a:ext>
              </a:extLst>
            </p:cNvPr>
            <p:cNvSpPr/>
            <p:nvPr/>
          </p:nvSpPr>
          <p:spPr>
            <a:xfrm>
              <a:off x="45720" y="440055"/>
              <a:ext cx="361950" cy="409074"/>
            </a:xfrm>
            <a:prstGeom prst="rect">
              <a:avLst/>
            </a:prstGeom>
            <a:solidFill>
              <a:schemeClr val="accent2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0" name="矩形 59">
              <a:extLst>
                <a:ext uri="{FF2B5EF4-FFF2-40B4-BE49-F238E27FC236}">
                  <a16:creationId xmlns:a16="http://schemas.microsoft.com/office/drawing/2014/main" id="{149ABB15-E739-44FB-85B9-90545F8DF67E}"/>
                </a:ext>
              </a:extLst>
            </p:cNvPr>
            <p:cNvSpPr/>
            <p:nvPr/>
          </p:nvSpPr>
          <p:spPr>
            <a:xfrm>
              <a:off x="0" y="440055"/>
              <a:ext cx="321945" cy="409074"/>
            </a:xfrm>
            <a:prstGeom prst="rect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61" name="标题 1">
            <a:extLst>
              <a:ext uri="{FF2B5EF4-FFF2-40B4-BE49-F238E27FC236}">
                <a16:creationId xmlns:a16="http://schemas.microsoft.com/office/drawing/2014/main" id="{1D0C0689-3F81-4B61-81A0-5E95ED7FF9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107" y="365126"/>
            <a:ext cx="7170798" cy="578454"/>
          </a:xfrm>
        </p:spPr>
        <p:txBody>
          <a:bodyPr lIns="0" rIns="0">
            <a:normAutofit/>
          </a:bodyPr>
          <a:lstStyle>
            <a:lvl1pPr>
              <a:lnSpc>
                <a:spcPct val="100000"/>
              </a:lnSpc>
              <a:defRPr sz="195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62" name="灯片编号占位符 5">
            <a:extLst>
              <a:ext uri="{FF2B5EF4-FFF2-40B4-BE49-F238E27FC236}">
                <a16:creationId xmlns:a16="http://schemas.microsoft.com/office/drawing/2014/main" id="{89CC42FF-8C6D-478B-94CF-16C20DB993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423653" y="6356351"/>
            <a:ext cx="296694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800">
              <a:defRPr/>
            </a:pPr>
            <a:fld id="{A48020E0-1C4F-4D89-9FD1-EC2E5B71218B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 defTabSz="685800">
                <a:defRPr/>
              </a:pPr>
              <a:t>‹#›</a:t>
            </a:fld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58EB2A82-A755-46F1-97B8-45AB2D5226DC}"/>
              </a:ext>
            </a:extLst>
          </p:cNvPr>
          <p:cNvCxnSpPr/>
          <p:nvPr userDrawn="1"/>
        </p:nvCxnSpPr>
        <p:spPr>
          <a:xfrm flipH="1">
            <a:off x="4354385" y="6538913"/>
            <a:ext cx="7221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连接符 62">
            <a:extLst>
              <a:ext uri="{FF2B5EF4-FFF2-40B4-BE49-F238E27FC236}">
                <a16:creationId xmlns:a16="http://schemas.microsoft.com/office/drawing/2014/main" id="{D8F62463-3B27-4EFC-ABCE-4D02F165A9B3}"/>
              </a:ext>
            </a:extLst>
          </p:cNvPr>
          <p:cNvCxnSpPr/>
          <p:nvPr userDrawn="1"/>
        </p:nvCxnSpPr>
        <p:spPr>
          <a:xfrm flipH="1">
            <a:off x="4717403" y="6538913"/>
            <a:ext cx="7221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145" r="100000">
                        <a14:foregroundMark x1="47757" y1="38095" x2="47757" y2="38095"/>
                        <a14:foregroundMark x1="49059" y1="53968" x2="49059" y2="53968"/>
                        <a14:foregroundMark x1="63386" y1="57143" x2="63386" y2="57143"/>
                        <a14:foregroundMark x1="63386" y1="67460" x2="63386" y2="67460"/>
                        <a14:foregroundMark x1="76411" y1="56746" x2="76411" y2="56746"/>
                        <a14:foregroundMark x1="78871" y1="50397" x2="78871" y2="50397"/>
                        <a14:foregroundMark x1="94211" y1="44841" x2="94211" y2="44841"/>
                        <a14:foregroundMark x1="90593" y1="41270" x2="90593" y2="41270"/>
                        <a14:foregroundMark x1="88423" y1="57937" x2="88423" y2="57937"/>
                        <a14:foregroundMark x1="92764" y1="70635" x2="92764" y2="7063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380948" y="240707"/>
            <a:ext cx="1397292" cy="679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49464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1600201"/>
            <a:ext cx="8233647" cy="4268337"/>
          </a:xfrm>
        </p:spPr>
        <p:txBody>
          <a:bodyPr/>
          <a:lstStyle>
            <a:lvl1pPr marL="228600" indent="-22860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8000"/>
              <a:buFont typeface="Wingdings" pitchFamily="2" charset="2"/>
              <a:buBlip>
                <a:blip r:embed="rId2"/>
              </a:buBlip>
              <a:defRPr lang="en-US" sz="2000" b="1" dirty="0" smtClean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IE"/>
              <a:t>Click to edit Master text styles</a:t>
            </a:r>
          </a:p>
          <a:p>
            <a:pPr lvl="0"/>
            <a:r>
              <a:rPr lang="en-IE"/>
              <a:t>Second level</a:t>
            </a:r>
          </a:p>
          <a:p>
            <a:pPr lvl="0"/>
            <a:r>
              <a:rPr lang="en-IE"/>
              <a:t>Third level</a:t>
            </a:r>
          </a:p>
          <a:p>
            <a:pPr lvl="0"/>
            <a:r>
              <a:rPr lang="en-IE"/>
              <a:t>Fourth level</a:t>
            </a:r>
          </a:p>
          <a:p>
            <a:pPr lvl="0"/>
            <a:r>
              <a:rPr lang="en-IE"/>
              <a:t>Fifth level</a:t>
            </a:r>
            <a:endParaRPr lang="en-US" dirty="0"/>
          </a:p>
        </p:txBody>
      </p:sp>
      <p:sp>
        <p:nvSpPr>
          <p:cNvPr id="4" name="Rectangle 23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457200" y="6577014"/>
            <a:ext cx="1134537" cy="28098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lang="en-US" sz="800" kern="1200" smtClean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 dirty="0" err="1"/>
              <a:t>SDSoC</a:t>
            </a:r>
            <a:r>
              <a:rPr lang="en-US" dirty="0"/>
              <a:t> Overview 12-</a:t>
            </a:r>
            <a:fld id="{BFCA2A5C-65D0-4F71-B4D8-734FF63F7E2F}" type="slidenum">
              <a:rPr smtClean="0"/>
              <a:pPr>
                <a:defRPr/>
              </a:pPr>
              <a:t>‹#›</a:t>
            </a:fld>
            <a:endParaRPr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209550"/>
            <a:ext cx="8229600" cy="1143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98000"/>
              </a:lnSpc>
              <a:defRPr lang="en-US" sz="2800" b="1" dirty="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 rtl="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</a:pPr>
            <a:r>
              <a:rPr lang="en-IE"/>
              <a:t>Click to edit Master title style</a:t>
            </a:r>
            <a:endParaRPr lang="en-US" dirty="0"/>
          </a:p>
        </p:txBody>
      </p:sp>
      <p:sp>
        <p:nvSpPr>
          <p:cNvPr id="6" name="Footer Placeholder 16"/>
          <p:cNvSpPr>
            <a:spLocks noGrp="1"/>
          </p:cNvSpPr>
          <p:nvPr>
            <p:ph type="ftr" sz="quarter" idx="3"/>
          </p:nvPr>
        </p:nvSpPr>
        <p:spPr>
          <a:xfrm>
            <a:off x="3124200" y="6579165"/>
            <a:ext cx="2895600" cy="2468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© Copyright 2015 Xilinx</a:t>
            </a:r>
          </a:p>
        </p:txBody>
      </p:sp>
    </p:spTree>
    <p:extLst>
      <p:ext uri="{BB962C8B-B14F-4D97-AF65-F5344CB8AC3E}">
        <p14:creationId xmlns:p14="http://schemas.microsoft.com/office/powerpoint/2010/main" val="26213615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8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1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0D492D-E599-4F0D-BA78-6EEA0311D34C}" type="datetime4">
              <a:rPr lang="en-US" altLang="zh-CN" smtClean="0"/>
              <a:t>September 27, 2024</a:t>
            </a:fld>
            <a:endParaRPr lang="en-US" altLang="zh-CN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8022127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196752"/>
            <a:ext cx="4038600" cy="4968552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196752"/>
            <a:ext cx="4038600" cy="4968552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67BBE8C-0A4B-43CE-9430-1242DFAA7339}" type="datetime4">
              <a:rPr lang="en-US" altLang="zh-CN" smtClean="0"/>
              <a:t>September 27, 2024</a:t>
            </a:fld>
            <a:endParaRPr lang="en-US" altLang="zh-CN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9734083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5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E341A39-4A90-477E-8107-2FD1A1C95399}" type="datetime4">
              <a:rPr lang="en-US" altLang="zh-CN" smtClean="0"/>
              <a:t>September 27, 2024</a:t>
            </a:fld>
            <a:endParaRPr lang="en-US" altLang="zh-CN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8852834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722313" y="2624933"/>
            <a:ext cx="7772400" cy="2748283"/>
          </a:xfrm>
        </p:spPr>
        <p:txBody>
          <a:bodyPr anchor="t"/>
          <a:lstStyle>
            <a:lvl1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7D"/>
              </a:buClr>
              <a:buSzPct val="75000"/>
              <a:buFont typeface="Wingdings" pitchFamily="2" charset="2"/>
              <a:buChar char="n"/>
              <a:tabLst/>
              <a:defRPr sz="2000" b="1" cap="all"/>
            </a:lvl1pPr>
          </a:lstStyle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7D"/>
              </a:buClr>
              <a:buSzPct val="75000"/>
              <a:buFont typeface="Wingdings" pitchFamily="2" charset="2"/>
              <a:buChar char="n"/>
              <a:tabLst/>
              <a:defRPr/>
            </a:pP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+mj-ea"/>
                <a:cs typeface="+mn-cs"/>
              </a:rPr>
              <a:t>单击此处编辑母版文本样式</a:t>
            </a:r>
            <a:b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+mj-ea"/>
                <a:cs typeface="+mn-cs"/>
              </a:rPr>
            </a:b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lt"/>
              <a:ea typeface="+mj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1628800"/>
            <a:ext cx="7772400" cy="996131"/>
          </a:xfrm>
        </p:spPr>
        <p:txBody>
          <a:bodyPr anchor="b"/>
          <a:lstStyle>
            <a:lvl1pPr marL="0" indent="0" algn="l" rtl="0" eaLnBrk="1" fontAlgn="base" hangingPunct="1">
              <a:spcBef>
                <a:spcPct val="0"/>
              </a:spcBef>
              <a:spcAft>
                <a:spcPct val="0"/>
              </a:spcAft>
              <a:buNone/>
              <a:defRPr lang="zh-CN" altLang="en-US" sz="4000" b="1" cap="all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629EA72-D578-4F57-BEAD-86CF28FC678C}" type="datetime4">
              <a:rPr lang="en-US" altLang="zh-CN" smtClean="0"/>
              <a:t>September 27, 2024</a:t>
            </a:fld>
            <a:endParaRPr lang="en-US" altLang="zh-CN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8990763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8500" y="1193800"/>
            <a:ext cx="3765550" cy="4927600"/>
          </a:xfrm>
        </p:spPr>
        <p:txBody>
          <a:bodyPr/>
          <a:lstStyle>
            <a:lvl1pPr marL="182880" indent="-173038">
              <a:spcBef>
                <a:spcPts val="0"/>
              </a:spcBef>
              <a:tabLst/>
              <a:defRPr sz="2000"/>
            </a:lvl1pPr>
            <a:lvl2pPr marL="457200" indent="-228600">
              <a:tabLst/>
              <a:defRPr sz="1800"/>
            </a:lvl2pPr>
            <a:lvl3pPr marL="631825" indent="-174625">
              <a:tabLst/>
              <a:defRPr sz="1600"/>
            </a:lvl3pPr>
            <a:lvl4pPr marL="746125" indent="-114300">
              <a:tabLst/>
              <a:defRPr sz="1400"/>
            </a:lvl4pPr>
            <a:lvl5pPr marL="915988" indent="-169863">
              <a:tabLst/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6450" y="1193800"/>
            <a:ext cx="3765550" cy="4927600"/>
          </a:xfrm>
        </p:spPr>
        <p:txBody>
          <a:bodyPr/>
          <a:lstStyle>
            <a:lvl1pPr marL="173736" indent="-173038">
              <a:spcBef>
                <a:spcPts val="0"/>
              </a:spcBef>
              <a:tabLst/>
              <a:defRPr sz="2000"/>
            </a:lvl1pPr>
            <a:lvl2pPr marL="403225" indent="-230188">
              <a:tabLst/>
              <a:defRPr sz="1800"/>
            </a:lvl2pPr>
            <a:lvl3pPr marL="571500" indent="-168275">
              <a:tabLst/>
              <a:defRPr sz="1600"/>
            </a:lvl3pPr>
            <a:lvl4pPr marL="685800" indent="-114300">
              <a:tabLst/>
              <a:defRPr sz="1400"/>
            </a:lvl4pPr>
            <a:lvl5pPr marL="860425" indent="-174625">
              <a:tabLst/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27607546-6874-DF43-9D9F-828C20612237}" type="slidenum">
              <a:rPr lang="en-US"/>
              <a:pPr>
                <a:defRPr/>
              </a:pPr>
              <a:t>‹#›</a:t>
            </a:fld>
            <a:endParaRPr lang="en-US" b="0">
              <a:solidFill>
                <a:srgbClr val="FBBA0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60585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304800"/>
            <a:ext cx="8001000" cy="6096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457200" y="1143000"/>
            <a:ext cx="8458200" cy="4953000"/>
          </a:xfrm>
        </p:spPr>
        <p:txBody>
          <a:bodyPr/>
          <a:lstStyle/>
          <a:p>
            <a:pPr lvl="0"/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2108267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304800"/>
            <a:ext cx="8001000" cy="6096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143000"/>
            <a:ext cx="4152900" cy="49530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762500" y="1143000"/>
            <a:ext cx="4152900" cy="49530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9461816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7627ED-C799-AA4A-BA7C-2FFFBEA251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TITLE AND CONTENT - Click to add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7D4B9F0-F682-C847-A4A4-C8832F0065E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AC6C40D-F7AE-5D42-B2A9-60C9F62ADE8A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85775" y="1109710"/>
            <a:ext cx="8286750" cy="4910091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 marL="288036" indent="-137160">
              <a:buFont typeface="Arial" panose="020B0604020202020204" pitchFamily="34" charset="0"/>
              <a:buChar char="•"/>
              <a:defRPr sz="1500"/>
            </a:lvl2pPr>
            <a:lvl3pPr marL="425196" indent="-137160">
              <a:buFont typeface="Arial" panose="020B0604020202020204" pitchFamily="34" charset="0"/>
              <a:buChar char="•"/>
              <a:defRPr sz="1500"/>
            </a:lvl3pPr>
            <a:lvl4pPr marL="562356" indent="-137160">
              <a:buFont typeface="Arial" panose="020B0604020202020204" pitchFamily="34" charset="0"/>
              <a:buChar char="•"/>
              <a:defRPr sz="1500"/>
            </a:lvl4pPr>
            <a:lvl5pPr marL="699516" indent="-137160">
              <a:buFont typeface="Arial" panose="020B0604020202020204" pitchFamily="34" charset="0"/>
              <a:buChar char="•"/>
              <a:defRPr sz="15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6325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rgbClr val="B2B2FF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954" name="Rectangle 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53955" name="Rectangle 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 Black" pitchFamily="34" charset="0"/>
                <a:ea typeface="宋体" pitchFamily="2" charset="-122"/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2052" name="Group 4"/>
          <p:cNvGrpSpPr>
            <a:grpSpLocks/>
          </p:cNvGrpSpPr>
          <p:nvPr/>
        </p:nvGrpSpPr>
        <p:grpSpPr bwMode="auto">
          <a:xfrm>
            <a:off x="0" y="0"/>
            <a:ext cx="9144000" cy="546100"/>
            <a:chOff x="0" y="0"/>
            <a:chExt cx="5760" cy="344"/>
          </a:xfrm>
        </p:grpSpPr>
        <p:sp>
          <p:nvSpPr>
            <p:cNvPr id="1032" name="Rectangle 5"/>
            <p:cNvSpPr>
              <a:spLocks noChangeArrowheads="1"/>
            </p:cNvSpPr>
            <p:nvPr/>
          </p:nvSpPr>
          <p:spPr bwMode="auto">
            <a:xfrm>
              <a:off x="0" y="0"/>
              <a:ext cx="180" cy="336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defRPr/>
              </a:pPr>
              <a:endParaRPr lang="zh-CN" altLang="zh-CN" sz="2400"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1033" name="Rectangle 6"/>
            <p:cNvSpPr>
              <a:spLocks noChangeArrowheads="1"/>
            </p:cNvSpPr>
            <p:nvPr/>
          </p:nvSpPr>
          <p:spPr bwMode="auto">
            <a:xfrm>
              <a:off x="260" y="85"/>
              <a:ext cx="5500" cy="173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zh-CN" sz="2400"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1034" name="Rectangle 7"/>
            <p:cNvSpPr>
              <a:spLocks noChangeArrowheads="1"/>
            </p:cNvSpPr>
            <p:nvPr/>
          </p:nvSpPr>
          <p:spPr bwMode="auto">
            <a:xfrm>
              <a:off x="258" y="85"/>
              <a:ext cx="87" cy="89"/>
            </a:xfrm>
            <a:prstGeom prst="rect">
              <a:avLst/>
            </a:prstGeom>
            <a:solidFill>
              <a:schemeClr val="folHlink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zh-CN" sz="1800">
                <a:solidFill>
                  <a:schemeClr val="hlink"/>
                </a:solidFill>
                <a:ea typeface="宋体" pitchFamily="2" charset="-122"/>
              </a:endParaRPr>
            </a:p>
          </p:txBody>
        </p:sp>
        <p:sp>
          <p:nvSpPr>
            <p:cNvPr id="1035" name="Rectangle 8"/>
            <p:cNvSpPr>
              <a:spLocks noChangeArrowheads="1"/>
            </p:cNvSpPr>
            <p:nvPr/>
          </p:nvSpPr>
          <p:spPr bwMode="auto">
            <a:xfrm>
              <a:off x="345" y="0"/>
              <a:ext cx="88" cy="87"/>
            </a:xfrm>
            <a:prstGeom prst="rect">
              <a:avLst/>
            </a:prstGeom>
            <a:solidFill>
              <a:schemeClr val="folHlink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zh-CN" sz="1800">
                <a:solidFill>
                  <a:schemeClr val="hlink"/>
                </a:solidFill>
                <a:ea typeface="宋体" pitchFamily="2" charset="-122"/>
              </a:endParaRPr>
            </a:p>
          </p:txBody>
        </p:sp>
        <p:sp>
          <p:nvSpPr>
            <p:cNvPr id="1036" name="Rectangle 9"/>
            <p:cNvSpPr>
              <a:spLocks noChangeArrowheads="1"/>
            </p:cNvSpPr>
            <p:nvPr/>
          </p:nvSpPr>
          <p:spPr bwMode="auto">
            <a:xfrm>
              <a:off x="345" y="85"/>
              <a:ext cx="88" cy="89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zh-CN" sz="1800">
                <a:solidFill>
                  <a:schemeClr val="accent2"/>
                </a:solidFill>
                <a:ea typeface="宋体" pitchFamily="2" charset="-122"/>
              </a:endParaRPr>
            </a:p>
          </p:txBody>
        </p:sp>
        <p:sp>
          <p:nvSpPr>
            <p:cNvPr id="1037" name="Rectangle 10"/>
            <p:cNvSpPr>
              <a:spLocks noChangeArrowheads="1"/>
            </p:cNvSpPr>
            <p:nvPr/>
          </p:nvSpPr>
          <p:spPr bwMode="auto">
            <a:xfrm>
              <a:off x="173" y="173"/>
              <a:ext cx="86" cy="87"/>
            </a:xfrm>
            <a:prstGeom prst="rect">
              <a:avLst/>
            </a:prstGeom>
            <a:solidFill>
              <a:schemeClr val="folHlink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zh-CN" sz="1800">
                <a:solidFill>
                  <a:schemeClr val="hlink"/>
                </a:solidFill>
                <a:ea typeface="宋体" pitchFamily="2" charset="-122"/>
              </a:endParaRPr>
            </a:p>
          </p:txBody>
        </p:sp>
        <p:sp>
          <p:nvSpPr>
            <p:cNvPr id="1038" name="Rectangle 11"/>
            <p:cNvSpPr>
              <a:spLocks noChangeArrowheads="1"/>
            </p:cNvSpPr>
            <p:nvPr/>
          </p:nvSpPr>
          <p:spPr bwMode="auto">
            <a:xfrm>
              <a:off x="83" y="86"/>
              <a:ext cx="89" cy="87"/>
            </a:xfrm>
            <a:prstGeom prst="rect">
              <a:avLst/>
            </a:prstGeom>
            <a:solidFill>
              <a:schemeClr val="bg2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zh-CN" sz="2400"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1039" name="Rectangle 12"/>
            <p:cNvSpPr>
              <a:spLocks noChangeArrowheads="1"/>
            </p:cNvSpPr>
            <p:nvPr/>
          </p:nvSpPr>
          <p:spPr bwMode="auto">
            <a:xfrm>
              <a:off x="258" y="171"/>
              <a:ext cx="87" cy="87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zh-CN" sz="1800">
                <a:solidFill>
                  <a:schemeClr val="accent2"/>
                </a:solidFill>
                <a:ea typeface="宋体" pitchFamily="2" charset="-122"/>
              </a:endParaRPr>
            </a:p>
          </p:txBody>
        </p:sp>
        <p:sp>
          <p:nvSpPr>
            <p:cNvPr id="1040" name="Rectangle 13"/>
            <p:cNvSpPr>
              <a:spLocks noChangeArrowheads="1"/>
            </p:cNvSpPr>
            <p:nvPr/>
          </p:nvSpPr>
          <p:spPr bwMode="auto">
            <a:xfrm>
              <a:off x="173" y="258"/>
              <a:ext cx="86" cy="86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zh-CN" sz="1800">
                <a:solidFill>
                  <a:schemeClr val="accent2"/>
                </a:solidFill>
                <a:ea typeface="宋体" pitchFamily="2" charset="-122"/>
              </a:endParaRPr>
            </a:p>
          </p:txBody>
        </p:sp>
      </p:grpSp>
      <p:sp>
        <p:nvSpPr>
          <p:cNvPr id="2053" name="Rectangle 14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457200"/>
            <a:ext cx="8229600" cy="6062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2054" name="Rectangle 15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196752"/>
            <a:ext cx="8229600" cy="4968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253968" name="Rectangle 1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fld id="{D6C2F118-23C6-4D76-A422-251B03B97126}" type="datetime4">
              <a:rPr lang="en-US" altLang="zh-CN" smtClean="0"/>
              <a:t>September 27, 2024</a:t>
            </a:fld>
            <a:endParaRPr lang="en-US" altLang="zh-CN">
              <a:cs typeface="Arial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41" r:id="rId1"/>
    <p:sldLayoutId id="2147484042" r:id="rId2"/>
    <p:sldLayoutId id="2147484044" r:id="rId3"/>
    <p:sldLayoutId id="2147484046" r:id="rId4"/>
    <p:sldLayoutId id="2147484043" r:id="rId5"/>
    <p:sldLayoutId id="2147484048" r:id="rId6"/>
    <p:sldLayoutId id="2147484054" r:id="rId7"/>
    <p:sldLayoutId id="2147484055" r:id="rId8"/>
    <p:sldLayoutId id="2147484057" r:id="rId9"/>
    <p:sldLayoutId id="2147484058" r:id="rId10"/>
    <p:sldLayoutId id="2147484059" r:id="rId11"/>
    <p:sldLayoutId id="2147484060" r:id="rId12"/>
    <p:sldLayoutId id="2147484061" r:id="rId13"/>
    <p:sldLayoutId id="2147484062" r:id="rId14"/>
    <p:sldLayoutId id="2147484063" r:id="rId15"/>
    <p:sldLayoutId id="2147484064" r:id="rId16"/>
    <p:sldLayoutId id="2147484065" r:id="rId17"/>
    <p:sldLayoutId id="2147484067" r:id="rId18"/>
    <p:sldLayoutId id="2147484068" r:id="rId19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800" b="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宋体" pitchFamily="2" charset="-122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宋体" pitchFamily="2" charset="-122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宋体" pitchFamily="2" charset="-122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宋体" pitchFamily="2" charset="-122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宋体" pitchFamily="2" charset="-122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宋体" pitchFamily="2" charset="-122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宋体" pitchFamily="2" charset="-122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宋体" pitchFamily="2" charset="-122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SzPct val="75000"/>
        <a:buFont typeface="Wingdings" pitchFamily="2" charset="2"/>
        <a:buChar char="n"/>
        <a:defRPr sz="2000" b="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80000"/>
        <a:buFont typeface="Wingdings" pitchFamily="2" charset="2"/>
        <a:buChar char="¨"/>
        <a:defRPr sz="1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SzPct val="65000"/>
        <a:buFont typeface="Wingdings" pitchFamily="2" charset="2"/>
        <a:buChar char="n"/>
        <a:defRPr sz="16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¨"/>
        <a:defRPr sz="14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12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github.com/beforewind/asic_labs.git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8000/nexys-a7.html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://localhost:8000/nexys-a7.html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4294967295"/>
          </p:nvPr>
        </p:nvSpPr>
        <p:spPr>
          <a:xfrm>
            <a:off x="2971800" y="1828800"/>
            <a:ext cx="6019800" cy="2209800"/>
          </a:xfrm>
        </p:spPr>
        <p:txBody>
          <a:bodyPr/>
          <a:lstStyle/>
          <a:p>
            <a:r>
              <a:rPr lang="en-US" altLang="zh-CN" sz="3600" dirty="0">
                <a:solidFill>
                  <a:schemeClr val="bg1"/>
                </a:solidFill>
              </a:rPr>
              <a:t>lab2_</a:t>
            </a:r>
            <a:r>
              <a:rPr lang="zh-CN" altLang="en-US" sz="3600" dirty="0">
                <a:solidFill>
                  <a:schemeClr val="bg1"/>
                </a:solidFill>
              </a:rPr>
              <a:t>软件流程</a:t>
            </a:r>
            <a:endParaRPr lang="zh-CN" altLang="en-US" sz="3600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4294967295"/>
          </p:nvPr>
        </p:nvSpPr>
        <p:spPr>
          <a:xfrm>
            <a:off x="2971800" y="4267200"/>
            <a:ext cx="6019800" cy="1752600"/>
          </a:xfrm>
        </p:spPr>
        <p:txBody>
          <a:bodyPr/>
          <a:lstStyle/>
          <a:p>
            <a:r>
              <a:rPr lang="en-US" altLang="zh-CN" sz="2800" dirty="0"/>
              <a:t>2024</a:t>
            </a:r>
            <a:r>
              <a:rPr lang="zh-CN" altLang="en-US" sz="2800" dirty="0"/>
              <a:t>年</a:t>
            </a:r>
            <a:r>
              <a:rPr lang="en-US" altLang="zh-CN" sz="2800" dirty="0"/>
              <a:t>9</a:t>
            </a:r>
            <a:r>
              <a:rPr lang="zh-CN" altLang="en-US" sz="2800" dirty="0"/>
              <a:t>月</a:t>
            </a:r>
            <a:r>
              <a:rPr lang="en-US" altLang="zh-CN" sz="2800" dirty="0"/>
              <a:t>20</a:t>
            </a:r>
            <a:r>
              <a:rPr lang="zh-CN" altLang="en-US" sz="2800" dirty="0"/>
              <a:t>日</a:t>
            </a:r>
            <a:endParaRPr lang="en-US" altLang="zh-CN" sz="2800" dirty="0"/>
          </a:p>
        </p:txBody>
      </p:sp>
    </p:spTree>
    <p:extLst>
      <p:ext uri="{BB962C8B-B14F-4D97-AF65-F5344CB8AC3E}">
        <p14:creationId xmlns:p14="http://schemas.microsoft.com/office/powerpoint/2010/main" val="4285389925"/>
      </p:ext>
    </p:extLst>
  </p:cSld>
  <p:clrMapOvr>
    <a:masterClrMapping/>
  </p:clrMapOvr>
  <p:transition advTm="1587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86BB6B6-102C-489C-85F8-07A473EEE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从</a:t>
            </a:r>
            <a:r>
              <a:rPr lang="en-US" altLang="zh-CN" dirty="0" err="1"/>
              <a:t>github</a:t>
            </a:r>
            <a:r>
              <a:rPr lang="zh-CN" altLang="en-US" dirty="0"/>
              <a:t>下载</a:t>
            </a:r>
            <a:r>
              <a:rPr lang="en-US" altLang="zh-CN" dirty="0"/>
              <a:t>/</a:t>
            </a:r>
            <a:r>
              <a:rPr lang="zh-CN" altLang="en-US" dirty="0"/>
              <a:t>更新实验材料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0688713-F501-4B3A-B116-075287D684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安装</a:t>
            </a:r>
            <a:r>
              <a:rPr lang="en-US" altLang="zh-CN" dirty="0"/>
              <a:t>git</a:t>
            </a:r>
            <a:r>
              <a:rPr lang="zh-CN" altLang="en-US" dirty="0"/>
              <a:t>工具</a:t>
            </a:r>
            <a:r>
              <a:rPr lang="en-US" altLang="zh-CN" dirty="0"/>
              <a:t>(</a:t>
            </a:r>
            <a:r>
              <a:rPr lang="zh-CN" altLang="en-US" dirty="0"/>
              <a:t>虚拟机已有</a:t>
            </a:r>
            <a:r>
              <a:rPr lang="en-US" altLang="zh-CN" dirty="0"/>
              <a:t>)</a:t>
            </a:r>
          </a:p>
          <a:p>
            <a:r>
              <a:rPr lang="zh-CN" altLang="en-US" dirty="0"/>
              <a:t>下载实验材料，拷贝到虚拟机目录</a:t>
            </a:r>
            <a:r>
              <a:rPr lang="en-US" altLang="zh-CN" dirty="0"/>
              <a:t>/home/</a:t>
            </a:r>
            <a:r>
              <a:rPr lang="en-US" altLang="zh-CN" dirty="0" err="1"/>
              <a:t>asic</a:t>
            </a:r>
            <a:r>
              <a:rPr lang="en-US" altLang="zh-CN" dirty="0"/>
              <a:t>/labs</a:t>
            </a:r>
          </a:p>
          <a:p>
            <a:pPr lvl="1"/>
            <a:r>
              <a:rPr lang="en-US" altLang="zh-CN" dirty="0"/>
              <a:t>cd /home/</a:t>
            </a:r>
            <a:r>
              <a:rPr lang="en-US" altLang="zh-CN" dirty="0" err="1"/>
              <a:t>asic</a:t>
            </a:r>
            <a:r>
              <a:rPr lang="en-US" altLang="zh-CN" dirty="0"/>
              <a:t>/labs</a:t>
            </a:r>
          </a:p>
          <a:p>
            <a:pPr lvl="1"/>
            <a:r>
              <a:rPr lang="en-US" altLang="zh-CN" dirty="0"/>
              <a:t>git clone </a:t>
            </a:r>
            <a:r>
              <a:rPr lang="en-US" altLang="zh-CN" dirty="0">
                <a:hlinkClick r:id="rId2"/>
              </a:rPr>
              <a:t>https://github.com/beforewind/asic_labs.git</a:t>
            </a:r>
            <a:endParaRPr lang="en-US" altLang="zh-CN" dirty="0"/>
          </a:p>
          <a:p>
            <a:pPr lvl="1"/>
            <a:r>
              <a:rPr lang="en-US" altLang="zh-CN" dirty="0"/>
              <a:t>cd </a:t>
            </a:r>
            <a:r>
              <a:rPr lang="en-US" altLang="zh-CN" dirty="0" err="1"/>
              <a:t>asic_labs</a:t>
            </a:r>
            <a:r>
              <a:rPr lang="en-US" altLang="zh-CN" dirty="0"/>
              <a:t>/lab2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如果先前已经</a:t>
            </a:r>
            <a:r>
              <a:rPr lang="en-US" altLang="zh-CN" dirty="0"/>
              <a:t>clone</a:t>
            </a:r>
            <a:r>
              <a:rPr lang="zh-CN" altLang="en-US" dirty="0"/>
              <a:t>到本地，只需要更新实验材料</a:t>
            </a:r>
            <a:endParaRPr lang="en-US" altLang="zh-CN" dirty="0"/>
          </a:p>
          <a:p>
            <a:pPr lvl="1"/>
            <a:r>
              <a:rPr lang="en-US" altLang="zh-CN" dirty="0"/>
              <a:t>cd /home/</a:t>
            </a:r>
            <a:r>
              <a:rPr lang="en-US" altLang="zh-CN" dirty="0" err="1"/>
              <a:t>asic</a:t>
            </a:r>
            <a:r>
              <a:rPr lang="en-US" altLang="zh-CN" dirty="0"/>
              <a:t>/labs/</a:t>
            </a:r>
            <a:r>
              <a:rPr lang="en-US" altLang="zh-CN" dirty="0" err="1"/>
              <a:t>asic_labs</a:t>
            </a:r>
            <a:endParaRPr lang="en-US" altLang="zh-CN" dirty="0"/>
          </a:p>
          <a:p>
            <a:pPr lvl="1"/>
            <a:r>
              <a:rPr lang="en-US" altLang="zh-CN" dirty="0"/>
              <a:t>git pull</a:t>
            </a:r>
          </a:p>
          <a:p>
            <a:pPr lvl="1"/>
            <a:r>
              <a:rPr lang="en-US" altLang="zh-CN" dirty="0"/>
              <a:t>cd </a:t>
            </a:r>
            <a:r>
              <a:rPr lang="en-US" altLang="zh-CN" dirty="0" err="1"/>
              <a:t>asic_labs</a:t>
            </a:r>
            <a:r>
              <a:rPr lang="en-US" altLang="zh-CN" dirty="0"/>
              <a:t>/lab2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A325953-7B95-41AA-9669-630975A0444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2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59E6457-452F-49C6-9DF3-DF249D7FC8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640" y="2924944"/>
            <a:ext cx="5969168" cy="2030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837824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DCB30C-8A8A-41AE-AED8-1D992BE16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编译仿真程序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032BC50-4C5F-4575-AB32-5E2CEE80CB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96752"/>
            <a:ext cx="5379118" cy="4968552"/>
          </a:xfrm>
        </p:spPr>
        <p:txBody>
          <a:bodyPr/>
          <a:lstStyle/>
          <a:p>
            <a:r>
              <a:rPr lang="zh-CN" altLang="en-US" sz="1400" dirty="0"/>
              <a:t>生成仿真器的可执行程序</a:t>
            </a:r>
            <a:r>
              <a:rPr lang="en-US" altLang="zh-CN" sz="1400" dirty="0"/>
              <a:t>: </a:t>
            </a:r>
            <a:r>
              <a:rPr lang="en-US" altLang="zh-CN" sz="1400" dirty="0" err="1"/>
              <a:t>Vrvfpgasim</a:t>
            </a:r>
            <a:endParaRPr lang="en-US" altLang="zh-CN" sz="1400" dirty="0"/>
          </a:p>
          <a:p>
            <a:pPr lvl="1"/>
            <a:r>
              <a:rPr lang="en-US" altLang="zh-CN" sz="1200" dirty="0"/>
              <a:t>cd</a:t>
            </a:r>
            <a:r>
              <a:rPr lang="zh-CN" altLang="en-US" sz="1200" dirty="0"/>
              <a:t> </a:t>
            </a:r>
            <a:r>
              <a:rPr lang="en-US" altLang="zh-CN" sz="1200" dirty="0"/>
              <a:t>/home/</a:t>
            </a:r>
            <a:r>
              <a:rPr lang="en-US" altLang="zh-CN" sz="1200" dirty="0" err="1"/>
              <a:t>asic</a:t>
            </a:r>
            <a:r>
              <a:rPr lang="en-US" altLang="zh-CN" sz="1200" dirty="0"/>
              <a:t>/labs/</a:t>
            </a:r>
            <a:r>
              <a:rPr lang="en-US" altLang="zh-CN" sz="1200" dirty="0" err="1"/>
              <a:t>asic_labs</a:t>
            </a:r>
            <a:r>
              <a:rPr lang="en-US" altLang="zh-CN" sz="1200" dirty="0"/>
              <a:t>/lab2/Simulators/</a:t>
            </a:r>
            <a:r>
              <a:rPr lang="en-US" altLang="zh-CN" sz="1200" dirty="0" err="1"/>
              <a:t>verilatorSIM_ViDBo</a:t>
            </a:r>
            <a:endParaRPr lang="en-US" altLang="zh-CN" sz="1200" dirty="0"/>
          </a:p>
          <a:p>
            <a:pPr lvl="1"/>
            <a:r>
              <a:rPr lang="en-US" altLang="zh-CN" sz="1200" dirty="0"/>
              <a:t>make</a:t>
            </a:r>
            <a:endParaRPr lang="zh-CN" altLang="en-US" sz="1200" dirty="0"/>
          </a:p>
          <a:p>
            <a:pPr lvl="1"/>
            <a:endParaRPr lang="zh-CN" altLang="en-US" sz="12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C3F3741-284F-4528-B051-8D0D49ACB5D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3</a:t>
            </a:fld>
            <a:endParaRPr lang="zh-CN" altLang="en-US"/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426D70EE-4551-42D5-A9DE-D0E68D0FB3ED}"/>
              </a:ext>
            </a:extLst>
          </p:cNvPr>
          <p:cNvGrpSpPr/>
          <p:nvPr/>
        </p:nvGrpSpPr>
        <p:grpSpPr>
          <a:xfrm>
            <a:off x="1197430" y="2204864"/>
            <a:ext cx="6749140" cy="3794823"/>
            <a:chOff x="1197430" y="2204864"/>
            <a:chExt cx="6749140" cy="3794823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310B1ADB-20DD-4317-9CCB-46182704D1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7430" y="2204864"/>
              <a:ext cx="6749140" cy="3794823"/>
            </a:xfrm>
            <a:prstGeom prst="rect">
              <a:avLst/>
            </a:prstGeom>
          </p:spPr>
        </p:pic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22C42801-3405-46B7-B9DE-BDBB73FD93D0}"/>
                </a:ext>
              </a:extLst>
            </p:cNvPr>
            <p:cNvSpPr/>
            <p:nvPr/>
          </p:nvSpPr>
          <p:spPr>
            <a:xfrm>
              <a:off x="2483768" y="4797152"/>
              <a:ext cx="792088" cy="792088"/>
            </a:xfrm>
            <a:prstGeom prst="rect">
              <a:avLst/>
            </a:prstGeom>
            <a:noFill/>
            <a:ln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137839592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7EE249B-D2D4-4F72-B37A-10DEB996F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编译测试程序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65B3E01-FE07-4669-A987-664F0E39A2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96752"/>
            <a:ext cx="3250704" cy="4968552"/>
          </a:xfrm>
        </p:spPr>
        <p:txBody>
          <a:bodyPr/>
          <a:lstStyle/>
          <a:p>
            <a:r>
              <a:rPr lang="zh-CN" altLang="en-US" sz="1400" dirty="0"/>
              <a:t>编译测试程序</a:t>
            </a:r>
            <a:endParaRPr lang="en-US" altLang="zh-CN" sz="1400" dirty="0"/>
          </a:p>
          <a:p>
            <a:pPr lvl="1">
              <a:buFont typeface="+mj-ea"/>
              <a:buAutoNum type="circleNumDbPlain"/>
            </a:pPr>
            <a:r>
              <a:rPr lang="zh-CN" altLang="en-US" sz="1200" dirty="0"/>
              <a:t>打开</a:t>
            </a:r>
            <a:r>
              <a:rPr lang="en-US" altLang="zh-CN" sz="1200" dirty="0"/>
              <a:t>Catapult Studio</a:t>
            </a:r>
            <a:r>
              <a:rPr lang="zh-CN" altLang="en-US" sz="1200" dirty="0"/>
              <a:t>，打开文件夹</a:t>
            </a:r>
            <a:r>
              <a:rPr lang="en-US" altLang="zh-CN" sz="1200" dirty="0"/>
              <a:t>examples/</a:t>
            </a:r>
            <a:r>
              <a:rPr lang="en-US" altLang="zh-CN" sz="1200" dirty="0" err="1"/>
              <a:t>LedsSwitches_C</a:t>
            </a:r>
            <a:r>
              <a:rPr lang="en-US" altLang="zh-CN" sz="1200" dirty="0"/>
              <a:t>-Lang</a:t>
            </a:r>
          </a:p>
          <a:p>
            <a:pPr lvl="1">
              <a:buFont typeface="+mj-ea"/>
              <a:buAutoNum type="circleNumDbPlain"/>
            </a:pPr>
            <a:r>
              <a:rPr lang="zh-CN" altLang="en-US" sz="1200" dirty="0"/>
              <a:t>打开过程中询问是否配置</a:t>
            </a:r>
            <a:r>
              <a:rPr lang="en-US" altLang="zh-CN" sz="1200" dirty="0" err="1"/>
              <a:t>cmake</a:t>
            </a:r>
            <a:r>
              <a:rPr lang="zh-CN" altLang="en-US" sz="1200" dirty="0"/>
              <a:t>工程，选择“是”</a:t>
            </a:r>
            <a:endParaRPr lang="en-US" altLang="zh-CN" sz="1200" dirty="0"/>
          </a:p>
          <a:p>
            <a:pPr lvl="1">
              <a:buFont typeface="+mj-ea"/>
              <a:buAutoNum type="circleNumDbPlain"/>
            </a:pPr>
            <a:r>
              <a:rPr lang="zh-CN" altLang="en-US" sz="1200" dirty="0"/>
              <a:t>设置</a:t>
            </a:r>
            <a:r>
              <a:rPr lang="en-US" altLang="zh-CN" sz="1200" dirty="0"/>
              <a:t>Platform</a:t>
            </a:r>
          </a:p>
          <a:p>
            <a:pPr lvl="1">
              <a:buFont typeface="+mj-ea"/>
              <a:buAutoNum type="circleNumDbPlain"/>
            </a:pPr>
            <a:r>
              <a:rPr lang="zh-CN" altLang="en-US" sz="1200" dirty="0"/>
              <a:t>选择</a:t>
            </a:r>
            <a:r>
              <a:rPr lang="en-US" altLang="zh-CN" sz="1200" dirty="0"/>
              <a:t>Platform</a:t>
            </a:r>
          </a:p>
          <a:p>
            <a:pPr lvl="1">
              <a:buFont typeface="+mj-ea"/>
              <a:buAutoNum type="circleNumDbPlain"/>
            </a:pPr>
            <a:r>
              <a:rPr lang="zh-CN" altLang="en-US" sz="1200" dirty="0"/>
              <a:t>设置编译器</a:t>
            </a:r>
            <a:r>
              <a:rPr lang="en-US" altLang="zh-CN" sz="1200" dirty="0"/>
              <a:t>kit</a:t>
            </a:r>
          </a:p>
          <a:p>
            <a:pPr lvl="1">
              <a:buFont typeface="+mj-ea"/>
              <a:buAutoNum type="circleNumDbPlain"/>
            </a:pPr>
            <a:r>
              <a:rPr lang="zh-CN" altLang="en-US" sz="1200" dirty="0"/>
              <a:t>选择编译器</a:t>
            </a:r>
            <a:r>
              <a:rPr lang="en-US" altLang="zh-CN" sz="1200" dirty="0"/>
              <a:t>kit</a:t>
            </a:r>
          </a:p>
          <a:p>
            <a:pPr lvl="1">
              <a:buFont typeface="+mj-ea"/>
              <a:buAutoNum type="circleNumDbPlain"/>
            </a:pPr>
            <a:r>
              <a:rPr lang="en-US" altLang="zh-CN" sz="1200" dirty="0"/>
              <a:t>Build</a:t>
            </a:r>
            <a:r>
              <a:rPr lang="zh-CN" altLang="en-US" sz="1200" dirty="0"/>
              <a:t>，生成</a:t>
            </a:r>
            <a:r>
              <a:rPr lang="en-US" altLang="zh-CN" sz="1200" dirty="0"/>
              <a:t>elf</a:t>
            </a:r>
            <a:r>
              <a:rPr lang="zh-CN" altLang="en-US" sz="1200" dirty="0"/>
              <a:t>文件</a:t>
            </a:r>
            <a:endParaRPr lang="en-US" altLang="zh-CN" sz="1200" dirty="0"/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4A38B8B-FA77-40BC-BD4B-F0167B63CA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4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F902016-5F5A-4FCA-8D90-3B74045A0D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248" y="3573016"/>
            <a:ext cx="3384376" cy="317992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4AA76DF-D352-42F8-AA83-E78A4B9969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4048" y="3573016"/>
            <a:ext cx="3466728" cy="323712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2E22AD6-4F24-4231-B870-E07D7F8780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0032" y="178343"/>
            <a:ext cx="4001591" cy="218525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8582980-574E-41C7-80E5-6E716822E8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4008" y="2549855"/>
            <a:ext cx="4352411" cy="954395"/>
          </a:xfrm>
          <a:prstGeom prst="rect">
            <a:avLst/>
          </a:prstGeom>
        </p:spPr>
      </p:pic>
      <p:sp>
        <p:nvSpPr>
          <p:cNvPr id="11" name="椭圆 10">
            <a:extLst>
              <a:ext uri="{FF2B5EF4-FFF2-40B4-BE49-F238E27FC236}">
                <a16:creationId xmlns:a16="http://schemas.microsoft.com/office/drawing/2014/main" id="{436BB393-1C22-48B5-A3EA-68B0A02B87BD}"/>
              </a:ext>
            </a:extLst>
          </p:cNvPr>
          <p:cNvSpPr/>
          <p:nvPr/>
        </p:nvSpPr>
        <p:spPr>
          <a:xfrm>
            <a:off x="7614508" y="590017"/>
            <a:ext cx="432048" cy="3600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C1913BFC-FAA7-47C7-A39B-8EDA1E5C8AE0}"/>
              </a:ext>
            </a:extLst>
          </p:cNvPr>
          <p:cNvSpPr/>
          <p:nvPr/>
        </p:nvSpPr>
        <p:spPr>
          <a:xfrm>
            <a:off x="7092280" y="3016463"/>
            <a:ext cx="432048" cy="3600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E5E76D41-C806-4E82-A329-D7259329ECB5}"/>
              </a:ext>
            </a:extLst>
          </p:cNvPr>
          <p:cNvSpPr/>
          <p:nvPr/>
        </p:nvSpPr>
        <p:spPr>
          <a:xfrm>
            <a:off x="3203848" y="6255432"/>
            <a:ext cx="432048" cy="3600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CD2C1BF5-91FF-42AC-8D9E-EB8B25FE617A}"/>
              </a:ext>
            </a:extLst>
          </p:cNvPr>
          <p:cNvSpPr/>
          <p:nvPr/>
        </p:nvSpPr>
        <p:spPr>
          <a:xfrm>
            <a:off x="2759545" y="4293096"/>
            <a:ext cx="432048" cy="3600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4</a:t>
            </a:r>
            <a:endParaRPr lang="zh-CN" altLang="en-US" dirty="0"/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6EBA3A69-1DB9-451E-81BA-571C4AB89CE8}"/>
              </a:ext>
            </a:extLst>
          </p:cNvPr>
          <p:cNvSpPr/>
          <p:nvPr/>
        </p:nvSpPr>
        <p:spPr>
          <a:xfrm>
            <a:off x="5220072" y="3850047"/>
            <a:ext cx="432048" cy="3600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6</a:t>
            </a:r>
            <a:endParaRPr lang="zh-CN" altLang="en-US" dirty="0"/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49AB69FE-AE34-4CA8-8160-83864BFDF485}"/>
              </a:ext>
            </a:extLst>
          </p:cNvPr>
          <p:cNvSpPr/>
          <p:nvPr/>
        </p:nvSpPr>
        <p:spPr>
          <a:xfrm>
            <a:off x="5004048" y="6165304"/>
            <a:ext cx="432048" cy="3600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5</a:t>
            </a:r>
            <a:endParaRPr lang="zh-CN" altLang="en-US" dirty="0"/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AE5AC288-86E5-4DA9-B14C-33CEE217C75A}"/>
              </a:ext>
            </a:extLst>
          </p:cNvPr>
          <p:cNvSpPr/>
          <p:nvPr/>
        </p:nvSpPr>
        <p:spPr>
          <a:xfrm>
            <a:off x="5734472" y="6261037"/>
            <a:ext cx="432048" cy="3600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7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46655310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7295D7-8442-434A-8500-1080CCA6D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生成不同格式的程序文件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8DCA35F-705D-4FB1-A1BB-B3D5D96701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1400" dirty="0"/>
              <a:t>cd examples/</a:t>
            </a:r>
            <a:r>
              <a:rPr lang="en-US" altLang="zh-CN" sz="1400" dirty="0" err="1"/>
              <a:t>LedsSwitches_C</a:t>
            </a:r>
            <a:r>
              <a:rPr lang="en-US" altLang="zh-CN" sz="1400" dirty="0"/>
              <a:t>-Lang/</a:t>
            </a:r>
            <a:r>
              <a:rPr lang="en-US" altLang="zh-CN" sz="1400" dirty="0" err="1"/>
              <a:t>commandLine</a:t>
            </a:r>
            <a:endParaRPr lang="en-US" altLang="zh-CN" sz="1400" dirty="0"/>
          </a:p>
          <a:p>
            <a:r>
              <a:rPr lang="en-US" altLang="zh-CN" sz="1400" dirty="0"/>
              <a:t>make </a:t>
            </a:r>
            <a:r>
              <a:rPr lang="en-US" altLang="zh-CN" sz="1400" dirty="0" err="1"/>
              <a:t>LedsSwitches.vh</a:t>
            </a:r>
            <a:r>
              <a:rPr lang="zh-CN" altLang="en-US" sz="1400" dirty="0"/>
              <a:t>，生成用于仿真的</a:t>
            </a:r>
            <a:r>
              <a:rPr lang="en-US" altLang="zh-CN" sz="1400" dirty="0" err="1"/>
              <a:t>verilog</a:t>
            </a:r>
            <a:r>
              <a:rPr lang="zh-CN" altLang="en-US" sz="1400" dirty="0"/>
              <a:t>头文件</a:t>
            </a:r>
            <a:endParaRPr lang="en-US" altLang="zh-CN" sz="1400" dirty="0"/>
          </a:p>
          <a:p>
            <a:r>
              <a:rPr lang="en-US" altLang="zh-CN" sz="1400" dirty="0"/>
              <a:t>make </a:t>
            </a:r>
            <a:r>
              <a:rPr lang="en-US" altLang="zh-CN" sz="1400" dirty="0" err="1"/>
              <a:t>LedsSwitches.dis</a:t>
            </a:r>
            <a:r>
              <a:rPr lang="zh-CN" altLang="en-US" sz="1400" dirty="0"/>
              <a:t>，生成汇编代码</a:t>
            </a:r>
            <a:endParaRPr lang="en-US" altLang="zh-CN" sz="1400" dirty="0"/>
          </a:p>
          <a:p>
            <a:r>
              <a:rPr lang="en-US" altLang="zh-CN" sz="1400" dirty="0"/>
              <a:t>make </a:t>
            </a:r>
            <a:r>
              <a:rPr lang="en-US" altLang="zh-CN" sz="1400" dirty="0" err="1"/>
              <a:t>LedsSwitches.bin</a:t>
            </a:r>
            <a:r>
              <a:rPr lang="zh-CN" altLang="en-US" sz="1400" dirty="0"/>
              <a:t>，生成</a:t>
            </a:r>
            <a:r>
              <a:rPr lang="en-US" altLang="zh-CN" sz="1400" dirty="0"/>
              <a:t>bin</a:t>
            </a:r>
            <a:r>
              <a:rPr lang="zh-CN" altLang="en-US" sz="1400" dirty="0"/>
              <a:t>，可以用来作为仿真</a:t>
            </a:r>
            <a:r>
              <a:rPr lang="en-US" altLang="zh-CN" sz="1400" dirty="0"/>
              <a:t>memory</a:t>
            </a:r>
            <a:r>
              <a:rPr lang="zh-CN" altLang="en-US" sz="1400" dirty="0"/>
              <a:t>的初始化文件</a:t>
            </a:r>
            <a:endParaRPr lang="en-US" altLang="zh-CN" sz="1400" dirty="0"/>
          </a:p>
          <a:p>
            <a:pPr lvl="1"/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565D385-B047-4ED3-A72C-50BF4E21128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5</a:t>
            </a:fld>
            <a:endParaRPr lang="zh-CN" altLang="en-US"/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CDF2B55E-FD18-44AC-881A-85FEF6838F86}"/>
              </a:ext>
            </a:extLst>
          </p:cNvPr>
          <p:cNvGrpSpPr/>
          <p:nvPr/>
        </p:nvGrpSpPr>
        <p:grpSpPr>
          <a:xfrm>
            <a:off x="269776" y="2852936"/>
            <a:ext cx="8604448" cy="1924913"/>
            <a:chOff x="269776" y="2852936"/>
            <a:chExt cx="8604448" cy="1924913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C911B4F2-2AA7-4D59-8A60-D8CC4A94A26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9776" y="2852936"/>
              <a:ext cx="8604448" cy="1924913"/>
            </a:xfrm>
            <a:prstGeom prst="rect">
              <a:avLst/>
            </a:prstGeom>
          </p:spPr>
        </p:pic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D76ECDD0-BDC7-4146-B4D3-6050C2A560E1}"/>
                </a:ext>
              </a:extLst>
            </p:cNvPr>
            <p:cNvSpPr/>
            <p:nvPr/>
          </p:nvSpPr>
          <p:spPr>
            <a:xfrm>
              <a:off x="5436096" y="2924944"/>
              <a:ext cx="1800200" cy="288032"/>
            </a:xfrm>
            <a:prstGeom prst="rect">
              <a:avLst/>
            </a:prstGeom>
            <a:noFill/>
            <a:ln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F88C7F73-F3A5-4DAC-ACE8-2E8DDEE9EA0B}"/>
                </a:ext>
              </a:extLst>
            </p:cNvPr>
            <p:cNvSpPr/>
            <p:nvPr/>
          </p:nvSpPr>
          <p:spPr>
            <a:xfrm>
              <a:off x="5580112" y="3563364"/>
              <a:ext cx="1800200" cy="288032"/>
            </a:xfrm>
            <a:prstGeom prst="rect">
              <a:avLst/>
            </a:prstGeom>
            <a:noFill/>
            <a:ln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3795F155-0532-4C19-A065-48EB9DB8EBA9}"/>
                </a:ext>
              </a:extLst>
            </p:cNvPr>
            <p:cNvSpPr/>
            <p:nvPr/>
          </p:nvSpPr>
          <p:spPr>
            <a:xfrm>
              <a:off x="5580112" y="3840730"/>
              <a:ext cx="1800200" cy="288032"/>
            </a:xfrm>
            <a:prstGeom prst="rect">
              <a:avLst/>
            </a:prstGeom>
            <a:noFill/>
            <a:ln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640D7C10-1332-4256-8D82-F4B6FB9029CD}"/>
                </a:ext>
              </a:extLst>
            </p:cNvPr>
            <p:cNvSpPr/>
            <p:nvPr/>
          </p:nvSpPr>
          <p:spPr>
            <a:xfrm>
              <a:off x="334444" y="4365104"/>
              <a:ext cx="3805508" cy="216024"/>
            </a:xfrm>
            <a:prstGeom prst="rect">
              <a:avLst/>
            </a:prstGeom>
            <a:noFill/>
            <a:ln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733338503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E3FCC3-EDEA-4EB9-9C84-A8525265A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使用虚拟开发板仿真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9ACE195-079F-44E5-BB2C-2C7C1BBF41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开启虚拟开发板（只需要开启一次）</a:t>
            </a:r>
            <a:endParaRPr lang="en-US" altLang="zh-CN" dirty="0"/>
          </a:p>
          <a:p>
            <a:pPr lvl="1"/>
            <a:r>
              <a:rPr lang="en-US" altLang="zh-CN" dirty="0"/>
              <a:t>cd Simulators/</a:t>
            </a:r>
            <a:r>
              <a:rPr lang="en-US" altLang="zh-CN" dirty="0" err="1"/>
              <a:t>verilatorSIM_ViDBo</a:t>
            </a:r>
            <a:endParaRPr lang="en-US" altLang="zh-CN" dirty="0"/>
          </a:p>
          <a:p>
            <a:pPr lvl="1"/>
            <a:r>
              <a:rPr lang="en-GB" altLang="zh-CN" dirty="0"/>
              <a:t>python3 -m </a:t>
            </a:r>
            <a:r>
              <a:rPr lang="en-GB" altLang="zh-CN" dirty="0" err="1"/>
              <a:t>http.server</a:t>
            </a:r>
            <a:r>
              <a:rPr lang="en-GB" altLang="zh-CN" dirty="0"/>
              <a:t> --directory NexysA7board/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启动仿真（可以运行多次，不同的测试程序）</a:t>
            </a:r>
            <a:endParaRPr lang="en-GB" altLang="zh-CN" dirty="0"/>
          </a:p>
          <a:p>
            <a:pPr lvl="1"/>
            <a:r>
              <a:rPr lang="en-GB" altLang="zh-CN" dirty="0"/>
              <a:t>cd examples/</a:t>
            </a:r>
            <a:r>
              <a:rPr lang="en-GB" altLang="zh-CN" dirty="0" err="1"/>
              <a:t>LedsSwitches_C</a:t>
            </a:r>
            <a:r>
              <a:rPr lang="en-GB" altLang="zh-CN" dirty="0"/>
              <a:t>-Lang/</a:t>
            </a:r>
            <a:r>
              <a:rPr lang="en-GB" altLang="zh-CN" dirty="0" err="1"/>
              <a:t>commandLine</a:t>
            </a:r>
            <a:endParaRPr lang="en-GB" altLang="zh-CN" dirty="0"/>
          </a:p>
          <a:p>
            <a:pPr lvl="1"/>
            <a:r>
              <a:rPr lang="en-GB" altLang="zh-CN" dirty="0"/>
              <a:t>../../../Simulators/</a:t>
            </a:r>
            <a:r>
              <a:rPr lang="en-GB" altLang="zh-CN" dirty="0" err="1"/>
              <a:t>verilatorSIM_ViDBo</a:t>
            </a:r>
            <a:r>
              <a:rPr lang="en-GB" altLang="zh-CN" dirty="0"/>
              <a:t>/</a:t>
            </a:r>
            <a:r>
              <a:rPr lang="en-GB" altLang="zh-CN" dirty="0" err="1"/>
              <a:t>Vrvfpgasim</a:t>
            </a:r>
            <a:r>
              <a:rPr lang="en-GB" altLang="zh-CN" dirty="0"/>
              <a:t> +</a:t>
            </a:r>
            <a:r>
              <a:rPr lang="en-GB" altLang="zh-CN" dirty="0" err="1"/>
              <a:t>ram_init_file</a:t>
            </a:r>
            <a:r>
              <a:rPr lang="en-GB" altLang="zh-CN" dirty="0"/>
              <a:t>=</a:t>
            </a:r>
            <a:r>
              <a:rPr lang="en-GB" altLang="zh-CN" dirty="0" err="1"/>
              <a:t>LedsSwitches.vh</a:t>
            </a:r>
            <a:endParaRPr lang="en-GB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 lvl="1"/>
            <a:endParaRPr lang="en-GB" altLang="zh-CN" dirty="0"/>
          </a:p>
          <a:p>
            <a:pPr lvl="1"/>
            <a:endParaRPr lang="en-GB" altLang="zh-CN" dirty="0"/>
          </a:p>
          <a:p>
            <a:pPr lvl="1"/>
            <a:endParaRPr lang="en-GB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1C969BE-DD3E-463B-86CA-0294459507C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6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16EE377-747E-4FD0-953C-AB904C1623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376" y="5013176"/>
            <a:ext cx="8388424" cy="84378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69BDA1C-AABF-45D4-829A-022FB8AEB2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2492896"/>
            <a:ext cx="8712968" cy="417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192064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9695E4-2545-44E9-A9C7-337677787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运行</a:t>
            </a:r>
            <a:r>
              <a:rPr lang="en-US" altLang="zh-CN" dirty="0" err="1"/>
              <a:t>LedsSwitches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20CA2A6-574B-4465-A28C-07A6740D83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1400" dirty="0"/>
              <a:t>打开浏览器</a:t>
            </a:r>
            <a:endParaRPr lang="en-US" altLang="zh-CN" sz="1400" dirty="0"/>
          </a:p>
          <a:p>
            <a:pPr lvl="1"/>
            <a:r>
              <a:rPr lang="zh-CN" altLang="en-US" sz="1200" dirty="0"/>
              <a:t>输入：</a:t>
            </a:r>
            <a:r>
              <a:rPr lang="en-GB" altLang="zh-CN" sz="1200" u="sng" dirty="0">
                <a:hlinkClick r:id="rId3"/>
              </a:rPr>
              <a:t>http://localhost:8000/nexys-a7.html</a:t>
            </a:r>
            <a:endParaRPr lang="en-GB" altLang="zh-CN" sz="1200" u="sng" dirty="0"/>
          </a:p>
          <a:p>
            <a:pPr lvl="1"/>
            <a:r>
              <a:rPr lang="en-GB" altLang="zh-CN" sz="1200" dirty="0"/>
              <a:t>connect to board</a:t>
            </a:r>
            <a:endParaRPr lang="zh-CN" altLang="en-US" sz="1200" dirty="0"/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A9F0914-62DB-4C7E-AAC1-EAF5B0C3069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7</a:t>
            </a:fld>
            <a:endParaRPr lang="zh-CN" altLang="en-US"/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75F4BB6F-F07C-4B57-B828-3338D4DAFD88}"/>
              </a:ext>
            </a:extLst>
          </p:cNvPr>
          <p:cNvGrpSpPr/>
          <p:nvPr/>
        </p:nvGrpSpPr>
        <p:grpSpPr>
          <a:xfrm>
            <a:off x="572672" y="2132856"/>
            <a:ext cx="7996148" cy="4469202"/>
            <a:chOff x="572672" y="2132856"/>
            <a:chExt cx="7996148" cy="4469202"/>
          </a:xfrm>
        </p:grpSpPr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DD025128-D1DF-42D8-8A53-461C139804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4188" y="2132856"/>
              <a:ext cx="7974632" cy="4469202"/>
            </a:xfrm>
            <a:prstGeom prst="rect">
              <a:avLst/>
            </a:prstGeom>
          </p:spPr>
        </p:pic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7F557280-43EE-4B7D-B6E4-FE8765B4F977}"/>
                </a:ext>
              </a:extLst>
            </p:cNvPr>
            <p:cNvSpPr/>
            <p:nvPr/>
          </p:nvSpPr>
          <p:spPr>
            <a:xfrm>
              <a:off x="4359484" y="4952256"/>
              <a:ext cx="1364644" cy="279716"/>
            </a:xfrm>
            <a:prstGeom prst="rect">
              <a:avLst/>
            </a:prstGeom>
            <a:noFill/>
            <a:ln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7ACC02DA-949E-4BA7-8D61-223A963A132D}"/>
                </a:ext>
              </a:extLst>
            </p:cNvPr>
            <p:cNvSpPr/>
            <p:nvPr/>
          </p:nvSpPr>
          <p:spPr>
            <a:xfrm>
              <a:off x="2091855" y="5965912"/>
              <a:ext cx="6447600" cy="559432"/>
            </a:xfrm>
            <a:prstGeom prst="rect">
              <a:avLst/>
            </a:prstGeom>
            <a:noFill/>
            <a:ln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A2CDE749-099F-4B74-B514-B4BE3503D276}"/>
                </a:ext>
              </a:extLst>
            </p:cNvPr>
            <p:cNvSpPr/>
            <p:nvPr/>
          </p:nvSpPr>
          <p:spPr>
            <a:xfrm>
              <a:off x="572672" y="5234744"/>
              <a:ext cx="6447600" cy="648072"/>
            </a:xfrm>
            <a:prstGeom prst="rect">
              <a:avLst/>
            </a:prstGeom>
            <a:noFill/>
            <a:ln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" name="文本框 4">
            <a:extLst>
              <a:ext uri="{FF2B5EF4-FFF2-40B4-BE49-F238E27FC236}">
                <a16:creationId xmlns:a16="http://schemas.microsoft.com/office/drawing/2014/main" id="{B3686168-D9D9-424E-8894-3FE8B5D8FA94}"/>
              </a:ext>
            </a:extLst>
          </p:cNvPr>
          <p:cNvSpPr txBox="1"/>
          <p:nvPr/>
        </p:nvSpPr>
        <p:spPr>
          <a:xfrm>
            <a:off x="5580112" y="1228416"/>
            <a:ext cx="35638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首先</a:t>
            </a:r>
            <a:r>
              <a:rPr lang="en-US" altLang="zh-CN" sz="1400" dirty="0"/>
              <a:t>connect to board</a:t>
            </a:r>
          </a:p>
          <a:p>
            <a:r>
              <a:rPr lang="zh-CN" altLang="en-US" sz="1400" dirty="0"/>
              <a:t>然后点击拨码开关，可以看到</a:t>
            </a:r>
            <a:r>
              <a:rPr lang="en-US" altLang="zh-CN" sz="1400" dirty="0"/>
              <a:t>LED</a:t>
            </a:r>
            <a:r>
              <a:rPr lang="zh-CN" altLang="en-US" sz="1400" dirty="0"/>
              <a:t>状态变化</a:t>
            </a:r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906DD0FA-FE76-4713-B866-BF358D580ACA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4572000" y="1490026"/>
            <a:ext cx="1008112" cy="15789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BABD80DA-0323-4FAC-BFF3-7F9DA059A185}"/>
              </a:ext>
            </a:extLst>
          </p:cNvPr>
          <p:cNvCxnSpPr>
            <a:cxnSpLocks/>
          </p:cNvCxnSpPr>
          <p:nvPr/>
        </p:nvCxnSpPr>
        <p:spPr>
          <a:xfrm flipH="1">
            <a:off x="5556684" y="1751636"/>
            <a:ext cx="1103548" cy="33326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1176902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72C105-95D9-4666-AD2F-2E12ABE013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从串口输出</a:t>
            </a:r>
            <a:r>
              <a:rPr lang="en-US" altLang="zh-CN" dirty="0"/>
              <a:t>HelloWorld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46E4AE8-03F6-4D9D-B3FC-3C750DD7B0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1400" dirty="0"/>
              <a:t>编译和仿真</a:t>
            </a:r>
            <a:endParaRPr lang="en-US" altLang="zh-CN" sz="1400" dirty="0"/>
          </a:p>
          <a:p>
            <a:pPr lvl="1"/>
            <a:r>
              <a:rPr lang="zh-CN" altLang="en-US" sz="1200" dirty="0"/>
              <a:t>打开</a:t>
            </a:r>
            <a:r>
              <a:rPr lang="en-US" altLang="zh-CN" sz="1200" dirty="0"/>
              <a:t>Catapult Studio</a:t>
            </a:r>
            <a:r>
              <a:rPr lang="zh-CN" altLang="en-US" sz="1200" dirty="0"/>
              <a:t>，打开目录</a:t>
            </a:r>
            <a:r>
              <a:rPr lang="en-US" altLang="zh-CN" sz="1200" dirty="0"/>
              <a:t>lab2/examples/</a:t>
            </a:r>
            <a:r>
              <a:rPr lang="en-US" altLang="zh-CN" sz="1200" dirty="0" err="1"/>
              <a:t>HelloWorld_C</a:t>
            </a:r>
            <a:r>
              <a:rPr lang="en-US" altLang="zh-CN" sz="1200" dirty="0"/>
              <a:t>-Lang</a:t>
            </a:r>
            <a:r>
              <a:rPr lang="zh-CN" altLang="en-US" sz="1200" dirty="0"/>
              <a:t>，步骤如</a:t>
            </a:r>
            <a:r>
              <a:rPr lang="en-US" altLang="zh-CN" sz="1200" b="1" dirty="0"/>
              <a:t>Page4</a:t>
            </a:r>
            <a:r>
              <a:rPr lang="zh-CN" altLang="en-US" sz="1200" b="1" dirty="0"/>
              <a:t>、</a:t>
            </a:r>
            <a:r>
              <a:rPr lang="en-US" altLang="zh-CN" sz="1200" b="1" dirty="0"/>
              <a:t>Page5</a:t>
            </a:r>
            <a:r>
              <a:rPr lang="zh-CN" altLang="en-US" sz="1200" dirty="0"/>
              <a:t>，生成</a:t>
            </a:r>
            <a:r>
              <a:rPr lang="en-US" altLang="zh-CN" sz="1200" dirty="0"/>
              <a:t>.elf</a:t>
            </a:r>
            <a:r>
              <a:rPr lang="zh-CN" altLang="en-US" sz="1200" dirty="0"/>
              <a:t>和</a:t>
            </a:r>
            <a:r>
              <a:rPr lang="en-US" altLang="zh-CN" sz="1200" dirty="0"/>
              <a:t>.</a:t>
            </a:r>
            <a:r>
              <a:rPr lang="en-US" altLang="zh-CN" sz="1200" dirty="0" err="1"/>
              <a:t>vh</a:t>
            </a:r>
            <a:r>
              <a:rPr lang="zh-CN" altLang="en-US" sz="1200" dirty="0"/>
              <a:t>文件</a:t>
            </a:r>
            <a:endParaRPr lang="en-US" altLang="zh-CN" sz="1200" dirty="0"/>
          </a:p>
          <a:p>
            <a:r>
              <a:rPr lang="zh-CN" altLang="en-US" sz="1400" dirty="0"/>
              <a:t>打开浏览器</a:t>
            </a:r>
            <a:endParaRPr lang="en-US" altLang="zh-CN" sz="1400" dirty="0"/>
          </a:p>
          <a:p>
            <a:pPr lvl="1"/>
            <a:r>
              <a:rPr lang="zh-CN" altLang="en-US" sz="1200" dirty="0"/>
              <a:t>输入：</a:t>
            </a:r>
            <a:r>
              <a:rPr lang="en-GB" altLang="zh-CN" sz="1200" u="sng" dirty="0">
                <a:hlinkClick r:id="rId2"/>
              </a:rPr>
              <a:t>http://localhost:8000/nexys-a7.html</a:t>
            </a:r>
            <a:endParaRPr lang="en-GB" altLang="zh-CN" sz="1200" u="sng" dirty="0"/>
          </a:p>
          <a:p>
            <a:pPr lvl="1"/>
            <a:r>
              <a:rPr lang="en-GB" altLang="zh-CN" sz="1200" dirty="0"/>
              <a:t>connect to board</a:t>
            </a:r>
            <a:endParaRPr lang="zh-CN" altLang="en-US" sz="1200" dirty="0"/>
          </a:p>
          <a:p>
            <a:endParaRPr lang="zh-CN" altLang="en-US" sz="14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14DA5E5-A456-4973-8945-ED4704C6324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8</a:t>
            </a:fld>
            <a:endParaRPr lang="zh-CN" altLang="en-US"/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C1214D93-D5C1-4EB2-BA0F-2BE6DA89E9A3}"/>
              </a:ext>
            </a:extLst>
          </p:cNvPr>
          <p:cNvGrpSpPr/>
          <p:nvPr/>
        </p:nvGrpSpPr>
        <p:grpSpPr>
          <a:xfrm>
            <a:off x="395536" y="2708920"/>
            <a:ext cx="8435280" cy="3921426"/>
            <a:chOff x="467544" y="2708920"/>
            <a:chExt cx="8435280" cy="3921426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288F2486-EA5C-4A03-A19C-96A2DAD828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7544" y="2708920"/>
              <a:ext cx="8435280" cy="3921426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0F3B98E1-5D88-43D3-ACCB-C9327DA2AF06}"/>
                </a:ext>
              </a:extLst>
            </p:cNvPr>
            <p:cNvGrpSpPr/>
            <p:nvPr/>
          </p:nvGrpSpPr>
          <p:grpSpPr>
            <a:xfrm>
              <a:off x="502078" y="2988010"/>
              <a:ext cx="8390401" cy="3537334"/>
              <a:chOff x="502078" y="2988010"/>
              <a:chExt cx="8390401" cy="3537334"/>
            </a:xfrm>
          </p:grpSpPr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FD55455A-6701-4339-8F5A-77DBE4AD6C58}"/>
                  </a:ext>
                </a:extLst>
              </p:cNvPr>
              <p:cNvSpPr/>
              <p:nvPr/>
            </p:nvSpPr>
            <p:spPr>
              <a:xfrm>
                <a:off x="4788024" y="3753036"/>
                <a:ext cx="3168352" cy="648072"/>
              </a:xfrm>
              <a:prstGeom prst="rect">
                <a:avLst/>
              </a:prstGeom>
              <a:noFill/>
              <a:ln>
                <a:solidFill>
                  <a:schemeClr val="bg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F7290F1F-380B-459E-B8C9-E3C002FDD116}"/>
                  </a:ext>
                </a:extLst>
              </p:cNvPr>
              <p:cNvSpPr/>
              <p:nvPr/>
            </p:nvSpPr>
            <p:spPr>
              <a:xfrm>
                <a:off x="1835696" y="6046626"/>
                <a:ext cx="7056783" cy="478718"/>
              </a:xfrm>
              <a:prstGeom prst="rect">
                <a:avLst/>
              </a:prstGeom>
              <a:noFill/>
              <a:ln>
                <a:solidFill>
                  <a:schemeClr val="bg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EC0ADAEF-0B1A-4411-8C3D-6402AF8437AF}"/>
                  </a:ext>
                </a:extLst>
              </p:cNvPr>
              <p:cNvSpPr/>
              <p:nvPr/>
            </p:nvSpPr>
            <p:spPr>
              <a:xfrm>
                <a:off x="502078" y="2988010"/>
                <a:ext cx="5726106" cy="296974"/>
              </a:xfrm>
              <a:prstGeom prst="rect">
                <a:avLst/>
              </a:prstGeom>
              <a:noFill/>
              <a:ln>
                <a:solidFill>
                  <a:schemeClr val="bg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12" name="文本框 11">
            <a:extLst>
              <a:ext uri="{FF2B5EF4-FFF2-40B4-BE49-F238E27FC236}">
                <a16:creationId xmlns:a16="http://schemas.microsoft.com/office/drawing/2014/main" id="{98063046-F9EE-4C42-9A01-277991AA7E76}"/>
              </a:ext>
            </a:extLst>
          </p:cNvPr>
          <p:cNvSpPr txBox="1"/>
          <p:nvPr/>
        </p:nvSpPr>
        <p:spPr>
          <a:xfrm>
            <a:off x="7062755" y="2059212"/>
            <a:ext cx="1787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输出</a:t>
            </a:r>
            <a:r>
              <a:rPr lang="en-US" altLang="zh-CN" dirty="0"/>
              <a:t>Hello world</a:t>
            </a:r>
            <a:endParaRPr lang="zh-CN" altLang="en-US" dirty="0"/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F0EF7517-D196-438C-8D3A-0E75F2218A86}"/>
              </a:ext>
            </a:extLst>
          </p:cNvPr>
          <p:cNvCxnSpPr/>
          <p:nvPr/>
        </p:nvCxnSpPr>
        <p:spPr>
          <a:xfrm flipH="1">
            <a:off x="6012160" y="2482706"/>
            <a:ext cx="1368152" cy="15223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2893154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英文学术报告范例">
  <a:themeElements>
    <a:clrScheme name="Pixel 12">
      <a:dk1>
        <a:srgbClr val="000000"/>
      </a:dk1>
      <a:lt1>
        <a:srgbClr val="FFFFFF"/>
      </a:lt1>
      <a:dk2>
        <a:srgbClr val="000000"/>
      </a:dk2>
      <a:lt2>
        <a:srgbClr val="00007D"/>
      </a:lt2>
      <a:accent1>
        <a:srgbClr val="9999FF"/>
      </a:accent1>
      <a:accent2>
        <a:srgbClr val="9999CC"/>
      </a:accent2>
      <a:accent3>
        <a:srgbClr val="FFFFFF"/>
      </a:accent3>
      <a:accent4>
        <a:srgbClr val="000000"/>
      </a:accent4>
      <a:accent5>
        <a:srgbClr val="CACAFF"/>
      </a:accent5>
      <a:accent6>
        <a:srgbClr val="8A8AB9"/>
      </a:accent6>
      <a:hlink>
        <a:srgbClr val="666699"/>
      </a:hlink>
      <a:folHlink>
        <a:srgbClr val="CCCCE6"/>
      </a:folHlink>
    </a:clrScheme>
    <a:fontScheme name="Pixel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沉稳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80000"/>
              </a:schemeClr>
            </a:gs>
            <a:gs pos="62000">
              <a:schemeClr val="phClr">
                <a:tint val="30000"/>
                <a:satMod val="180000"/>
              </a:schemeClr>
            </a:gs>
            <a:gs pos="100000">
              <a:schemeClr val="phClr">
                <a:tint val="22000"/>
                <a:satMod val="18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58000"/>
                <a:satMod val="150000"/>
              </a:schemeClr>
            </a:gs>
            <a:gs pos="72000">
              <a:schemeClr val="phClr">
                <a:tint val="90000"/>
                <a:satMod val="135000"/>
              </a:schemeClr>
            </a:gs>
            <a:gs pos="100000">
              <a:schemeClr val="phClr">
                <a:tint val="8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80000"/>
            </a:schemeClr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000000"/>
            </a:lightRig>
          </a:scene3d>
          <a:sp3d prstMaterial="matte">
            <a:bevelT w="63500" h="635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>
    <a:extraClrScheme>
      <a:clrScheme name="Pixel 1">
        <a:dk1>
          <a:srgbClr val="0066FF"/>
        </a:dk1>
        <a:lt1>
          <a:srgbClr val="FFFFFF"/>
        </a:lt1>
        <a:dk2>
          <a:srgbClr val="000066"/>
        </a:dk2>
        <a:lt2>
          <a:srgbClr val="FFFFFF"/>
        </a:lt2>
        <a:accent1>
          <a:srgbClr val="6699FF"/>
        </a:accent1>
        <a:accent2>
          <a:srgbClr val="3333FF"/>
        </a:accent2>
        <a:accent3>
          <a:srgbClr val="AAAAB8"/>
        </a:accent3>
        <a:accent4>
          <a:srgbClr val="DADADA"/>
        </a:accent4>
        <a:accent5>
          <a:srgbClr val="B8CAFF"/>
        </a:accent5>
        <a:accent6>
          <a:srgbClr val="2D2DE7"/>
        </a:accent6>
        <a:hlink>
          <a:srgbClr val="FFCC00"/>
        </a:hlink>
        <a:folHlink>
          <a:srgbClr val="00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2">
        <a:dk1>
          <a:srgbClr val="009999"/>
        </a:dk1>
        <a:lt1>
          <a:srgbClr val="FFFFFF"/>
        </a:lt1>
        <a:dk2>
          <a:srgbClr val="334B49"/>
        </a:dk2>
        <a:lt2>
          <a:srgbClr val="FFFFFF"/>
        </a:lt2>
        <a:accent1>
          <a:srgbClr val="33CCCC"/>
        </a:accent1>
        <a:accent2>
          <a:srgbClr val="008080"/>
        </a:accent2>
        <a:accent3>
          <a:srgbClr val="ADB1B1"/>
        </a:accent3>
        <a:accent4>
          <a:srgbClr val="DADADA"/>
        </a:accent4>
        <a:accent5>
          <a:srgbClr val="ADE2E2"/>
        </a:accent5>
        <a:accent6>
          <a:srgbClr val="007373"/>
        </a:accent6>
        <a:hlink>
          <a:srgbClr val="FFCC00"/>
        </a:hlink>
        <a:folHlink>
          <a:srgbClr val="0066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3">
        <a:dk1>
          <a:srgbClr val="006699"/>
        </a:dk1>
        <a:lt1>
          <a:srgbClr val="FFFFFF"/>
        </a:lt1>
        <a:dk2>
          <a:srgbClr val="333399"/>
        </a:dk2>
        <a:lt2>
          <a:srgbClr val="FFFFFF"/>
        </a:lt2>
        <a:accent1>
          <a:srgbClr val="0099CC"/>
        </a:accent1>
        <a:accent2>
          <a:srgbClr val="0386AF"/>
        </a:accent2>
        <a:accent3>
          <a:srgbClr val="ADADCA"/>
        </a:accent3>
        <a:accent4>
          <a:srgbClr val="DADADA"/>
        </a:accent4>
        <a:accent5>
          <a:srgbClr val="AACAE2"/>
        </a:accent5>
        <a:accent6>
          <a:srgbClr val="02799E"/>
        </a:accent6>
        <a:hlink>
          <a:srgbClr val="FFCC00"/>
        </a:hlink>
        <a:folHlink>
          <a:srgbClr val="66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4">
        <a:dk1>
          <a:srgbClr val="008080"/>
        </a:dk1>
        <a:lt1>
          <a:srgbClr val="FFFFFF"/>
        </a:lt1>
        <a:dk2>
          <a:srgbClr val="2F978D"/>
        </a:dk2>
        <a:lt2>
          <a:srgbClr val="FFFFFF"/>
        </a:lt2>
        <a:accent1>
          <a:srgbClr val="0099FF"/>
        </a:accent1>
        <a:accent2>
          <a:srgbClr val="009999"/>
        </a:accent2>
        <a:accent3>
          <a:srgbClr val="ADC9C5"/>
        </a:accent3>
        <a:accent4>
          <a:srgbClr val="DADADA"/>
        </a:accent4>
        <a:accent5>
          <a:srgbClr val="AACAFF"/>
        </a:accent5>
        <a:accent6>
          <a:srgbClr val="008A8A"/>
        </a:accent6>
        <a:hlink>
          <a:srgbClr val="FFFFCC"/>
        </a:hlink>
        <a:folHlink>
          <a:srgbClr val="70CAC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5">
        <a:dk1>
          <a:srgbClr val="822504"/>
        </a:dk1>
        <a:lt1>
          <a:srgbClr val="FFFFFF"/>
        </a:lt1>
        <a:dk2>
          <a:srgbClr val="330000"/>
        </a:dk2>
        <a:lt2>
          <a:srgbClr val="FFFFFF"/>
        </a:lt2>
        <a:accent1>
          <a:srgbClr val="FF9900"/>
        </a:accent1>
        <a:accent2>
          <a:srgbClr val="9E2A06"/>
        </a:accent2>
        <a:accent3>
          <a:srgbClr val="ADAAAA"/>
        </a:accent3>
        <a:accent4>
          <a:srgbClr val="DADADA"/>
        </a:accent4>
        <a:accent5>
          <a:srgbClr val="FFCAAA"/>
        </a:accent5>
        <a:accent6>
          <a:srgbClr val="8F2505"/>
        </a:accent6>
        <a:hlink>
          <a:srgbClr val="FF3300"/>
        </a:hlink>
        <a:folHlink>
          <a:srgbClr val="7C070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6">
        <a:dk1>
          <a:srgbClr val="336600"/>
        </a:dk1>
        <a:lt1>
          <a:srgbClr val="FFFFFF"/>
        </a:lt1>
        <a:dk2>
          <a:srgbClr val="4A7911"/>
        </a:dk2>
        <a:lt2>
          <a:srgbClr val="FFFFFF"/>
        </a:lt2>
        <a:accent1>
          <a:srgbClr val="666633"/>
        </a:accent1>
        <a:accent2>
          <a:srgbClr val="669900"/>
        </a:accent2>
        <a:accent3>
          <a:srgbClr val="B1BEAA"/>
        </a:accent3>
        <a:accent4>
          <a:srgbClr val="DADADA"/>
        </a:accent4>
        <a:accent5>
          <a:srgbClr val="B8B8AD"/>
        </a:accent5>
        <a:accent6>
          <a:srgbClr val="5C8A00"/>
        </a:accent6>
        <a:hlink>
          <a:srgbClr val="FFCC00"/>
        </a:hlink>
        <a:folHlink>
          <a:srgbClr val="99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7">
        <a:dk1>
          <a:srgbClr val="000000"/>
        </a:dk1>
        <a:lt1>
          <a:srgbClr val="FFFFFF"/>
        </a:lt1>
        <a:dk2>
          <a:srgbClr val="000000"/>
        </a:dk2>
        <a:lt2>
          <a:srgbClr val="CC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6633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8">
        <a:dk1>
          <a:srgbClr val="003300"/>
        </a:dk1>
        <a:lt1>
          <a:srgbClr val="FFFFFF"/>
        </a:lt1>
        <a:dk2>
          <a:srgbClr val="000000"/>
        </a:dk2>
        <a:lt2>
          <a:srgbClr val="336600"/>
        </a:lt2>
        <a:accent1>
          <a:srgbClr val="CCCC00"/>
        </a:accent1>
        <a:accent2>
          <a:srgbClr val="669900"/>
        </a:accent2>
        <a:accent3>
          <a:srgbClr val="FFFFFF"/>
        </a:accent3>
        <a:accent4>
          <a:srgbClr val="002A00"/>
        </a:accent4>
        <a:accent5>
          <a:srgbClr val="E2E2AA"/>
        </a:accent5>
        <a:accent6>
          <a:srgbClr val="5C8A00"/>
        </a:accent6>
        <a:hlink>
          <a:srgbClr val="333300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9">
        <a:dk1>
          <a:srgbClr val="000000"/>
        </a:dk1>
        <a:lt1>
          <a:srgbClr val="FFFFFF"/>
        </a:lt1>
        <a:dk2>
          <a:srgbClr val="000000"/>
        </a:dk2>
        <a:lt2>
          <a:srgbClr val="440044"/>
        </a:lt2>
        <a:accent1>
          <a:srgbClr val="FFCCCC"/>
        </a:accent1>
        <a:accent2>
          <a:srgbClr val="790571"/>
        </a:accent2>
        <a:accent3>
          <a:srgbClr val="FFFFFF"/>
        </a:accent3>
        <a:accent4>
          <a:srgbClr val="000000"/>
        </a:accent4>
        <a:accent5>
          <a:srgbClr val="FFE2E2"/>
        </a:accent5>
        <a:accent6>
          <a:srgbClr val="6D0466"/>
        </a:accent6>
        <a:hlink>
          <a:srgbClr val="993366"/>
        </a:hlink>
        <a:folHlink>
          <a:srgbClr val="9F839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0">
        <a:dk1>
          <a:srgbClr val="000000"/>
        </a:dk1>
        <a:lt1>
          <a:srgbClr val="FFFFFF"/>
        </a:lt1>
        <a:dk2>
          <a:srgbClr val="000000"/>
        </a:dk2>
        <a:lt2>
          <a:srgbClr val="FF9900"/>
        </a:lt2>
        <a:accent1>
          <a:srgbClr val="FFCC99"/>
        </a:accent1>
        <a:accent2>
          <a:srgbClr val="FBA313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E39310"/>
        </a:accent6>
        <a:hlink>
          <a:srgbClr val="CC3300"/>
        </a:hlink>
        <a:folHlink>
          <a:srgbClr val="FCC66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1">
        <a:dk1>
          <a:srgbClr val="000000"/>
        </a:dk1>
        <a:lt1>
          <a:srgbClr val="FFFFFF"/>
        </a:lt1>
        <a:dk2>
          <a:srgbClr val="000000"/>
        </a:dk2>
        <a:lt2>
          <a:srgbClr val="779F92"/>
        </a:lt2>
        <a:accent1>
          <a:srgbClr val="33CCCC"/>
        </a:accent1>
        <a:accent2>
          <a:srgbClr val="9DC2D7"/>
        </a:accent2>
        <a:accent3>
          <a:srgbClr val="FFFFFF"/>
        </a:accent3>
        <a:accent4>
          <a:srgbClr val="000000"/>
        </a:accent4>
        <a:accent5>
          <a:srgbClr val="ADE2E2"/>
        </a:accent5>
        <a:accent6>
          <a:srgbClr val="8EB0C3"/>
        </a:accent6>
        <a:hlink>
          <a:srgbClr val="006666"/>
        </a:hlink>
        <a:folHlink>
          <a:srgbClr val="CC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2">
        <a:dk1>
          <a:srgbClr val="000000"/>
        </a:dk1>
        <a:lt1>
          <a:srgbClr val="FFFFFF"/>
        </a:lt1>
        <a:dk2>
          <a:srgbClr val="000000"/>
        </a:dk2>
        <a:lt2>
          <a:srgbClr val="00007D"/>
        </a:lt2>
        <a:accent1>
          <a:srgbClr val="9999FF"/>
        </a:accent1>
        <a:accent2>
          <a:srgbClr val="9999CC"/>
        </a:accent2>
        <a:accent3>
          <a:srgbClr val="FFFFFF"/>
        </a:accent3>
        <a:accent4>
          <a:srgbClr val="000000"/>
        </a:accent4>
        <a:accent5>
          <a:srgbClr val="CACAFF"/>
        </a:accent5>
        <a:accent6>
          <a:srgbClr val="8A8AB9"/>
        </a:accent6>
        <a:hlink>
          <a:srgbClr val="666699"/>
        </a:hlink>
        <a:folHlink>
          <a:srgbClr val="CCCCE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CEEACA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97320</TotalTime>
  <Words>392</Words>
  <Application>Microsoft Office PowerPoint</Application>
  <PresentationFormat>全屏显示(4:3)</PresentationFormat>
  <Paragraphs>83</Paragraphs>
  <Slides>8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5" baseType="lpstr">
      <vt:lpstr>宋体</vt:lpstr>
      <vt:lpstr>Arial</vt:lpstr>
      <vt:lpstr>Arial Black</vt:lpstr>
      <vt:lpstr>Calibri</vt:lpstr>
      <vt:lpstr>Times New Roman</vt:lpstr>
      <vt:lpstr>Wingdings</vt:lpstr>
      <vt:lpstr>英文学术报告范例</vt:lpstr>
      <vt:lpstr>lab2_软件流程</vt:lpstr>
      <vt:lpstr>从github下载/更新实验材料</vt:lpstr>
      <vt:lpstr>编译仿真程序</vt:lpstr>
      <vt:lpstr>编译测试程序</vt:lpstr>
      <vt:lpstr>生成不同格式的程序文件</vt:lpstr>
      <vt:lpstr>使用虚拟开发板仿真</vt:lpstr>
      <vt:lpstr>运行LedsSwitches</vt:lpstr>
      <vt:lpstr>从串口输出HelloWorld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mapping</dc:title>
  <dc:creator>Administrator</dc:creator>
  <cp:lastModifiedBy>Administrator</cp:lastModifiedBy>
  <cp:revision>9493</cp:revision>
  <cp:lastPrinted>2024-09-13T14:20:38Z</cp:lastPrinted>
  <dcterms:created xsi:type="dcterms:W3CDTF">2014-09-16T00:06:32Z</dcterms:created>
  <dcterms:modified xsi:type="dcterms:W3CDTF">2024-09-27T06:31:19Z</dcterms:modified>
</cp:coreProperties>
</file>